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2" r:id="rId1"/>
  </p:sldMasterIdLst>
  <p:sldIdLst>
    <p:sldId id="256" r:id="rId2"/>
    <p:sldId id="257" r:id="rId3"/>
    <p:sldId id="262" r:id="rId4"/>
    <p:sldId id="261" r:id="rId5"/>
    <p:sldId id="258" r:id="rId6"/>
    <p:sldId id="260" r:id="rId7"/>
    <p:sldId id="259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BA000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AA2E624-B9CB-4446-A0D2-79D5EEA0B4DE}" v="1916" dt="2025-04-15T15:02:40.987"/>
    <p1510:client id="{D7B1EA97-CEC2-AC27-202A-CA0901A9D938}" v="297" dt="2025-04-15T15:03:38.24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CC18EEB-2475-4D7D-AEA1-C4DBC1D8253D}" type="doc">
      <dgm:prSet loTypeId="urn:microsoft.com/office/officeart/2005/8/layout/list1" loCatId="list" qsTypeId="urn:microsoft.com/office/officeart/2005/8/quickstyle/simple1" qsCatId="simple" csTypeId="urn:microsoft.com/office/officeart/2005/8/colors/accent0_3" csCatId="mainScheme"/>
      <dgm:spPr/>
      <dgm:t>
        <a:bodyPr/>
        <a:lstStyle/>
        <a:p>
          <a:endParaRPr lang="en-US"/>
        </a:p>
      </dgm:t>
    </dgm:pt>
    <dgm:pt modelId="{26C40183-AFFD-4DFC-8C30-56AED9604986}">
      <dgm:prSet/>
      <dgm:spPr/>
      <dgm:t>
        <a:bodyPr/>
        <a:lstStyle/>
        <a:p>
          <a:r>
            <a:rPr lang="en-US" b="1"/>
            <a:t>Introduction</a:t>
          </a:r>
          <a:endParaRPr lang="en-US"/>
        </a:p>
      </dgm:t>
    </dgm:pt>
    <dgm:pt modelId="{1CA1E2D8-15E1-47FC-B89E-40A20D8181C1}" type="parTrans" cxnId="{1E11B40B-C3FF-489E-AEC8-F379CEBAAE4B}">
      <dgm:prSet/>
      <dgm:spPr/>
      <dgm:t>
        <a:bodyPr/>
        <a:lstStyle/>
        <a:p>
          <a:endParaRPr lang="en-US"/>
        </a:p>
      </dgm:t>
    </dgm:pt>
    <dgm:pt modelId="{D288BD11-7405-447D-8040-66364F1D4162}" type="sibTrans" cxnId="{1E11B40B-C3FF-489E-AEC8-F379CEBAAE4B}">
      <dgm:prSet/>
      <dgm:spPr/>
      <dgm:t>
        <a:bodyPr/>
        <a:lstStyle/>
        <a:p>
          <a:endParaRPr lang="en-US"/>
        </a:p>
      </dgm:t>
    </dgm:pt>
    <dgm:pt modelId="{D4003775-6E7F-4940-95BB-9816B3F00A2E}">
      <dgm:prSet/>
      <dgm:spPr/>
      <dgm:t>
        <a:bodyPr/>
        <a:lstStyle/>
        <a:p>
          <a:r>
            <a:rPr lang="en-US" b="1"/>
            <a:t>Use Cases</a:t>
          </a:r>
          <a:endParaRPr lang="en-US"/>
        </a:p>
      </dgm:t>
    </dgm:pt>
    <dgm:pt modelId="{56842E88-D09E-4182-8044-3190BBAA9F83}" type="parTrans" cxnId="{2CBCA78B-F5E7-44BF-B882-FE3C237B8C56}">
      <dgm:prSet/>
      <dgm:spPr/>
      <dgm:t>
        <a:bodyPr/>
        <a:lstStyle/>
        <a:p>
          <a:endParaRPr lang="en-US"/>
        </a:p>
      </dgm:t>
    </dgm:pt>
    <dgm:pt modelId="{1261C29F-2176-4C8A-A92F-D7DFC20DAF9A}" type="sibTrans" cxnId="{2CBCA78B-F5E7-44BF-B882-FE3C237B8C56}">
      <dgm:prSet/>
      <dgm:spPr/>
      <dgm:t>
        <a:bodyPr/>
        <a:lstStyle/>
        <a:p>
          <a:endParaRPr lang="en-US"/>
        </a:p>
      </dgm:t>
    </dgm:pt>
    <dgm:pt modelId="{275CF254-DE3D-49D8-80DE-4FC0BD41E11C}">
      <dgm:prSet/>
      <dgm:spPr/>
      <dgm:t>
        <a:bodyPr/>
        <a:lstStyle/>
        <a:p>
          <a:r>
            <a:rPr lang="en-US" b="1"/>
            <a:t>Planned </a:t>
          </a:r>
          <a:r>
            <a:rPr lang="en-US" b="1">
              <a:latin typeface="Bierstadt"/>
            </a:rPr>
            <a:t>Features</a:t>
          </a:r>
          <a:endParaRPr lang="en-US"/>
        </a:p>
      </dgm:t>
    </dgm:pt>
    <dgm:pt modelId="{27D8EFAA-1632-41A9-8149-B0631DF39D06}" type="parTrans" cxnId="{96124AFE-2264-40F9-9F65-DD062886EDDA}">
      <dgm:prSet/>
      <dgm:spPr/>
      <dgm:t>
        <a:bodyPr/>
        <a:lstStyle/>
        <a:p>
          <a:endParaRPr lang="en-US"/>
        </a:p>
      </dgm:t>
    </dgm:pt>
    <dgm:pt modelId="{4166E940-111F-4A3D-9880-CDB8D2A46B28}" type="sibTrans" cxnId="{96124AFE-2264-40F9-9F65-DD062886EDDA}">
      <dgm:prSet/>
      <dgm:spPr/>
      <dgm:t>
        <a:bodyPr/>
        <a:lstStyle/>
        <a:p>
          <a:endParaRPr lang="en-US"/>
        </a:p>
      </dgm:t>
    </dgm:pt>
    <dgm:pt modelId="{F769032E-246F-47C7-A1D9-DBAA5CA86DF8}">
      <dgm:prSet/>
      <dgm:spPr/>
      <dgm:t>
        <a:bodyPr/>
        <a:lstStyle/>
        <a:p>
          <a:r>
            <a:rPr lang="en-US" b="1"/>
            <a:t>Tech Stack</a:t>
          </a:r>
          <a:endParaRPr lang="en-US"/>
        </a:p>
      </dgm:t>
    </dgm:pt>
    <dgm:pt modelId="{798555BA-8D79-477B-B000-7FD0A5F8185E}" type="parTrans" cxnId="{9109180F-06AF-4CE0-BFE4-3208E387B4E3}">
      <dgm:prSet/>
      <dgm:spPr/>
      <dgm:t>
        <a:bodyPr/>
        <a:lstStyle/>
        <a:p>
          <a:endParaRPr lang="en-US"/>
        </a:p>
      </dgm:t>
    </dgm:pt>
    <dgm:pt modelId="{64241206-DFC6-4032-9317-FA917544EC38}" type="sibTrans" cxnId="{9109180F-06AF-4CE0-BFE4-3208E387B4E3}">
      <dgm:prSet/>
      <dgm:spPr/>
      <dgm:t>
        <a:bodyPr/>
        <a:lstStyle/>
        <a:p>
          <a:endParaRPr lang="en-US"/>
        </a:p>
      </dgm:t>
    </dgm:pt>
    <dgm:pt modelId="{FDB770E6-8DFA-B94A-B250-A5BF47D7311D}" type="pres">
      <dgm:prSet presAssocID="{7CC18EEB-2475-4D7D-AEA1-C4DBC1D8253D}" presName="linear" presStyleCnt="0">
        <dgm:presLayoutVars>
          <dgm:dir/>
          <dgm:animLvl val="lvl"/>
          <dgm:resizeHandles val="exact"/>
        </dgm:presLayoutVars>
      </dgm:prSet>
      <dgm:spPr/>
    </dgm:pt>
    <dgm:pt modelId="{C0C9CF95-3854-D842-8DAA-7BE897834568}" type="pres">
      <dgm:prSet presAssocID="{26C40183-AFFD-4DFC-8C30-56AED9604986}" presName="parentLin" presStyleCnt="0"/>
      <dgm:spPr/>
    </dgm:pt>
    <dgm:pt modelId="{B475D0AF-995A-6D47-9EF0-45A6D630CB5D}" type="pres">
      <dgm:prSet presAssocID="{26C40183-AFFD-4DFC-8C30-56AED9604986}" presName="parentLeftMargin" presStyleLbl="node1" presStyleIdx="0" presStyleCnt="4"/>
      <dgm:spPr/>
    </dgm:pt>
    <dgm:pt modelId="{AC1F888F-B804-6D4B-BB1D-3E8078AD51D7}" type="pres">
      <dgm:prSet presAssocID="{26C40183-AFFD-4DFC-8C30-56AED9604986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2E64CABA-C041-BA4E-B10E-7F3159ECE770}" type="pres">
      <dgm:prSet presAssocID="{26C40183-AFFD-4DFC-8C30-56AED9604986}" presName="negativeSpace" presStyleCnt="0"/>
      <dgm:spPr/>
    </dgm:pt>
    <dgm:pt modelId="{FE59AB18-428D-A546-A279-E9449F00EBEC}" type="pres">
      <dgm:prSet presAssocID="{26C40183-AFFD-4DFC-8C30-56AED9604986}" presName="childText" presStyleLbl="conFgAcc1" presStyleIdx="0" presStyleCnt="4">
        <dgm:presLayoutVars>
          <dgm:bulletEnabled val="1"/>
        </dgm:presLayoutVars>
      </dgm:prSet>
      <dgm:spPr/>
    </dgm:pt>
    <dgm:pt modelId="{4981AD07-DB97-7A41-B68F-0B7ABDF7D5F6}" type="pres">
      <dgm:prSet presAssocID="{D288BD11-7405-447D-8040-66364F1D4162}" presName="spaceBetweenRectangles" presStyleCnt="0"/>
      <dgm:spPr/>
    </dgm:pt>
    <dgm:pt modelId="{50AA0C11-D32A-6B44-9AF1-CFEDFD5B4169}" type="pres">
      <dgm:prSet presAssocID="{D4003775-6E7F-4940-95BB-9816B3F00A2E}" presName="parentLin" presStyleCnt="0"/>
      <dgm:spPr/>
    </dgm:pt>
    <dgm:pt modelId="{31694749-0EFC-F34B-A1B1-3B0A5BD39750}" type="pres">
      <dgm:prSet presAssocID="{D4003775-6E7F-4940-95BB-9816B3F00A2E}" presName="parentLeftMargin" presStyleLbl="node1" presStyleIdx="0" presStyleCnt="4"/>
      <dgm:spPr/>
    </dgm:pt>
    <dgm:pt modelId="{AEEC8456-69A4-9346-9179-FA6BE5EDE196}" type="pres">
      <dgm:prSet presAssocID="{D4003775-6E7F-4940-95BB-9816B3F00A2E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78017DAF-0E86-F84B-87FD-22F71017A1B7}" type="pres">
      <dgm:prSet presAssocID="{D4003775-6E7F-4940-95BB-9816B3F00A2E}" presName="negativeSpace" presStyleCnt="0"/>
      <dgm:spPr/>
    </dgm:pt>
    <dgm:pt modelId="{4AB03832-01E7-D145-829B-5DD9A25C21E1}" type="pres">
      <dgm:prSet presAssocID="{D4003775-6E7F-4940-95BB-9816B3F00A2E}" presName="childText" presStyleLbl="conFgAcc1" presStyleIdx="1" presStyleCnt="4">
        <dgm:presLayoutVars>
          <dgm:bulletEnabled val="1"/>
        </dgm:presLayoutVars>
      </dgm:prSet>
      <dgm:spPr/>
    </dgm:pt>
    <dgm:pt modelId="{6DE35B71-FEBC-5C47-AD6B-B487049AF7BD}" type="pres">
      <dgm:prSet presAssocID="{1261C29F-2176-4C8A-A92F-D7DFC20DAF9A}" presName="spaceBetweenRectangles" presStyleCnt="0"/>
      <dgm:spPr/>
    </dgm:pt>
    <dgm:pt modelId="{090F1EB8-4AFD-7F4B-B930-C9B0C92D6713}" type="pres">
      <dgm:prSet presAssocID="{275CF254-DE3D-49D8-80DE-4FC0BD41E11C}" presName="parentLin" presStyleCnt="0"/>
      <dgm:spPr/>
    </dgm:pt>
    <dgm:pt modelId="{D9153B60-C89D-FE4A-AC03-3FD04E485638}" type="pres">
      <dgm:prSet presAssocID="{275CF254-DE3D-49D8-80DE-4FC0BD41E11C}" presName="parentLeftMargin" presStyleLbl="node1" presStyleIdx="1" presStyleCnt="4"/>
      <dgm:spPr/>
    </dgm:pt>
    <dgm:pt modelId="{50965BBE-0E21-DD4C-837A-F2B3A711E08B}" type="pres">
      <dgm:prSet presAssocID="{275CF254-DE3D-49D8-80DE-4FC0BD41E11C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9AC7016B-E75E-3A4C-80B1-B5166B8B9937}" type="pres">
      <dgm:prSet presAssocID="{275CF254-DE3D-49D8-80DE-4FC0BD41E11C}" presName="negativeSpace" presStyleCnt="0"/>
      <dgm:spPr/>
    </dgm:pt>
    <dgm:pt modelId="{8162CCA5-DB2A-354A-8655-FC0953CAAEE6}" type="pres">
      <dgm:prSet presAssocID="{275CF254-DE3D-49D8-80DE-4FC0BD41E11C}" presName="childText" presStyleLbl="conFgAcc1" presStyleIdx="2" presStyleCnt="4">
        <dgm:presLayoutVars>
          <dgm:bulletEnabled val="1"/>
        </dgm:presLayoutVars>
      </dgm:prSet>
      <dgm:spPr/>
    </dgm:pt>
    <dgm:pt modelId="{6852BC9C-FC10-B548-944C-A7ACFA3E51DD}" type="pres">
      <dgm:prSet presAssocID="{4166E940-111F-4A3D-9880-CDB8D2A46B28}" presName="spaceBetweenRectangles" presStyleCnt="0"/>
      <dgm:spPr/>
    </dgm:pt>
    <dgm:pt modelId="{C4DD60AB-8E0B-7543-BD2B-CDABA4E54F51}" type="pres">
      <dgm:prSet presAssocID="{F769032E-246F-47C7-A1D9-DBAA5CA86DF8}" presName="parentLin" presStyleCnt="0"/>
      <dgm:spPr/>
    </dgm:pt>
    <dgm:pt modelId="{B61504EB-9E2D-8B4A-AE97-F4730D04F344}" type="pres">
      <dgm:prSet presAssocID="{F769032E-246F-47C7-A1D9-DBAA5CA86DF8}" presName="parentLeftMargin" presStyleLbl="node1" presStyleIdx="2" presStyleCnt="4"/>
      <dgm:spPr/>
    </dgm:pt>
    <dgm:pt modelId="{17EE78CE-0992-9344-A868-801C224ADB01}" type="pres">
      <dgm:prSet presAssocID="{F769032E-246F-47C7-A1D9-DBAA5CA86DF8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6C16AD07-10C3-C54C-AF6C-C61163B2BD48}" type="pres">
      <dgm:prSet presAssocID="{F769032E-246F-47C7-A1D9-DBAA5CA86DF8}" presName="negativeSpace" presStyleCnt="0"/>
      <dgm:spPr/>
    </dgm:pt>
    <dgm:pt modelId="{0F69464B-8448-CC49-8803-CD2D66C09A3D}" type="pres">
      <dgm:prSet presAssocID="{F769032E-246F-47C7-A1D9-DBAA5CA86DF8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1E11B40B-C3FF-489E-AEC8-F379CEBAAE4B}" srcId="{7CC18EEB-2475-4D7D-AEA1-C4DBC1D8253D}" destId="{26C40183-AFFD-4DFC-8C30-56AED9604986}" srcOrd="0" destOrd="0" parTransId="{1CA1E2D8-15E1-47FC-B89E-40A20D8181C1}" sibTransId="{D288BD11-7405-447D-8040-66364F1D4162}"/>
    <dgm:cxn modelId="{9109180F-06AF-4CE0-BFE4-3208E387B4E3}" srcId="{7CC18EEB-2475-4D7D-AEA1-C4DBC1D8253D}" destId="{F769032E-246F-47C7-A1D9-DBAA5CA86DF8}" srcOrd="3" destOrd="0" parTransId="{798555BA-8D79-477B-B000-7FD0A5F8185E}" sibTransId="{64241206-DFC6-4032-9317-FA917544EC38}"/>
    <dgm:cxn modelId="{CF555942-23B0-F04B-BF6E-23FC8193C088}" type="presOf" srcId="{7CC18EEB-2475-4D7D-AEA1-C4DBC1D8253D}" destId="{FDB770E6-8DFA-B94A-B250-A5BF47D7311D}" srcOrd="0" destOrd="0" presId="urn:microsoft.com/office/officeart/2005/8/layout/list1"/>
    <dgm:cxn modelId="{463EE678-EE11-CC48-8FEF-50CEB542CBD0}" type="presOf" srcId="{275CF254-DE3D-49D8-80DE-4FC0BD41E11C}" destId="{D9153B60-C89D-FE4A-AC03-3FD04E485638}" srcOrd="0" destOrd="0" presId="urn:microsoft.com/office/officeart/2005/8/layout/list1"/>
    <dgm:cxn modelId="{2CBCA78B-F5E7-44BF-B882-FE3C237B8C56}" srcId="{7CC18EEB-2475-4D7D-AEA1-C4DBC1D8253D}" destId="{D4003775-6E7F-4940-95BB-9816B3F00A2E}" srcOrd="1" destOrd="0" parTransId="{56842E88-D09E-4182-8044-3190BBAA9F83}" sibTransId="{1261C29F-2176-4C8A-A92F-D7DFC20DAF9A}"/>
    <dgm:cxn modelId="{4DF3299B-75D4-F249-9A93-C16C578ACA83}" type="presOf" srcId="{F769032E-246F-47C7-A1D9-DBAA5CA86DF8}" destId="{17EE78CE-0992-9344-A868-801C224ADB01}" srcOrd="1" destOrd="0" presId="urn:microsoft.com/office/officeart/2005/8/layout/list1"/>
    <dgm:cxn modelId="{255D5EAC-A3A3-2A4A-A2C3-7CF27397C6CC}" type="presOf" srcId="{F769032E-246F-47C7-A1D9-DBAA5CA86DF8}" destId="{B61504EB-9E2D-8B4A-AE97-F4730D04F344}" srcOrd="0" destOrd="0" presId="urn:microsoft.com/office/officeart/2005/8/layout/list1"/>
    <dgm:cxn modelId="{041BC3BD-D263-1842-A3BC-08599E7E33FA}" type="presOf" srcId="{26C40183-AFFD-4DFC-8C30-56AED9604986}" destId="{B475D0AF-995A-6D47-9EF0-45A6D630CB5D}" srcOrd="0" destOrd="0" presId="urn:microsoft.com/office/officeart/2005/8/layout/list1"/>
    <dgm:cxn modelId="{B06426CC-12D7-794E-89EB-E50174A2D8AA}" type="presOf" srcId="{D4003775-6E7F-4940-95BB-9816B3F00A2E}" destId="{31694749-0EFC-F34B-A1B1-3B0A5BD39750}" srcOrd="0" destOrd="0" presId="urn:microsoft.com/office/officeart/2005/8/layout/list1"/>
    <dgm:cxn modelId="{F0A4A1E1-8B58-094C-A5D2-CA906807F8D1}" type="presOf" srcId="{275CF254-DE3D-49D8-80DE-4FC0BD41E11C}" destId="{50965BBE-0E21-DD4C-837A-F2B3A711E08B}" srcOrd="1" destOrd="0" presId="urn:microsoft.com/office/officeart/2005/8/layout/list1"/>
    <dgm:cxn modelId="{6657D1E9-4883-164D-87DA-1838E16A6819}" type="presOf" srcId="{26C40183-AFFD-4DFC-8C30-56AED9604986}" destId="{AC1F888F-B804-6D4B-BB1D-3E8078AD51D7}" srcOrd="1" destOrd="0" presId="urn:microsoft.com/office/officeart/2005/8/layout/list1"/>
    <dgm:cxn modelId="{0A45AEF0-8F96-F44D-8BA5-AA7B95EDDB27}" type="presOf" srcId="{D4003775-6E7F-4940-95BB-9816B3F00A2E}" destId="{AEEC8456-69A4-9346-9179-FA6BE5EDE196}" srcOrd="1" destOrd="0" presId="urn:microsoft.com/office/officeart/2005/8/layout/list1"/>
    <dgm:cxn modelId="{96124AFE-2264-40F9-9F65-DD062886EDDA}" srcId="{7CC18EEB-2475-4D7D-AEA1-C4DBC1D8253D}" destId="{275CF254-DE3D-49D8-80DE-4FC0BD41E11C}" srcOrd="2" destOrd="0" parTransId="{27D8EFAA-1632-41A9-8149-B0631DF39D06}" sibTransId="{4166E940-111F-4A3D-9880-CDB8D2A46B28}"/>
    <dgm:cxn modelId="{C3BFE390-D2FF-7B4E-8C25-5FDECE7158B2}" type="presParOf" srcId="{FDB770E6-8DFA-B94A-B250-A5BF47D7311D}" destId="{C0C9CF95-3854-D842-8DAA-7BE897834568}" srcOrd="0" destOrd="0" presId="urn:microsoft.com/office/officeart/2005/8/layout/list1"/>
    <dgm:cxn modelId="{4E7AC2A3-E7EC-A148-BAAD-5347266AA50F}" type="presParOf" srcId="{C0C9CF95-3854-D842-8DAA-7BE897834568}" destId="{B475D0AF-995A-6D47-9EF0-45A6D630CB5D}" srcOrd="0" destOrd="0" presId="urn:microsoft.com/office/officeart/2005/8/layout/list1"/>
    <dgm:cxn modelId="{8F9B3D1C-D976-024E-941A-BEFD0A7D046A}" type="presParOf" srcId="{C0C9CF95-3854-D842-8DAA-7BE897834568}" destId="{AC1F888F-B804-6D4B-BB1D-3E8078AD51D7}" srcOrd="1" destOrd="0" presId="urn:microsoft.com/office/officeart/2005/8/layout/list1"/>
    <dgm:cxn modelId="{8734BB2D-40E1-BD43-BAFF-F23DEC39791C}" type="presParOf" srcId="{FDB770E6-8DFA-B94A-B250-A5BF47D7311D}" destId="{2E64CABA-C041-BA4E-B10E-7F3159ECE770}" srcOrd="1" destOrd="0" presId="urn:microsoft.com/office/officeart/2005/8/layout/list1"/>
    <dgm:cxn modelId="{83F7F836-241F-354D-9AEF-54C1A68332BF}" type="presParOf" srcId="{FDB770E6-8DFA-B94A-B250-A5BF47D7311D}" destId="{FE59AB18-428D-A546-A279-E9449F00EBEC}" srcOrd="2" destOrd="0" presId="urn:microsoft.com/office/officeart/2005/8/layout/list1"/>
    <dgm:cxn modelId="{7656FE6F-410C-F945-B9BE-3CDC40E5AC5A}" type="presParOf" srcId="{FDB770E6-8DFA-B94A-B250-A5BF47D7311D}" destId="{4981AD07-DB97-7A41-B68F-0B7ABDF7D5F6}" srcOrd="3" destOrd="0" presId="urn:microsoft.com/office/officeart/2005/8/layout/list1"/>
    <dgm:cxn modelId="{8492A4B3-5EF0-4D41-8B4C-03BAEC071424}" type="presParOf" srcId="{FDB770E6-8DFA-B94A-B250-A5BF47D7311D}" destId="{50AA0C11-D32A-6B44-9AF1-CFEDFD5B4169}" srcOrd="4" destOrd="0" presId="urn:microsoft.com/office/officeart/2005/8/layout/list1"/>
    <dgm:cxn modelId="{81165AEE-7042-E047-97A6-DB8E5627F850}" type="presParOf" srcId="{50AA0C11-D32A-6B44-9AF1-CFEDFD5B4169}" destId="{31694749-0EFC-F34B-A1B1-3B0A5BD39750}" srcOrd="0" destOrd="0" presId="urn:microsoft.com/office/officeart/2005/8/layout/list1"/>
    <dgm:cxn modelId="{934C039C-6A66-AF4A-B23E-CCC8E80FF042}" type="presParOf" srcId="{50AA0C11-D32A-6B44-9AF1-CFEDFD5B4169}" destId="{AEEC8456-69A4-9346-9179-FA6BE5EDE196}" srcOrd="1" destOrd="0" presId="urn:microsoft.com/office/officeart/2005/8/layout/list1"/>
    <dgm:cxn modelId="{889DFCE0-4FE2-2A4C-941D-F48DDED53763}" type="presParOf" srcId="{FDB770E6-8DFA-B94A-B250-A5BF47D7311D}" destId="{78017DAF-0E86-F84B-87FD-22F71017A1B7}" srcOrd="5" destOrd="0" presId="urn:microsoft.com/office/officeart/2005/8/layout/list1"/>
    <dgm:cxn modelId="{E992C0BD-AC5B-034B-B849-DDCB4ABE780D}" type="presParOf" srcId="{FDB770E6-8DFA-B94A-B250-A5BF47D7311D}" destId="{4AB03832-01E7-D145-829B-5DD9A25C21E1}" srcOrd="6" destOrd="0" presId="urn:microsoft.com/office/officeart/2005/8/layout/list1"/>
    <dgm:cxn modelId="{064F90C6-44D0-A846-83F5-D6F818E4F6F4}" type="presParOf" srcId="{FDB770E6-8DFA-B94A-B250-A5BF47D7311D}" destId="{6DE35B71-FEBC-5C47-AD6B-B487049AF7BD}" srcOrd="7" destOrd="0" presId="urn:microsoft.com/office/officeart/2005/8/layout/list1"/>
    <dgm:cxn modelId="{BEEFF88E-E17E-DD44-B9C7-9D949A5F1FEF}" type="presParOf" srcId="{FDB770E6-8DFA-B94A-B250-A5BF47D7311D}" destId="{090F1EB8-4AFD-7F4B-B930-C9B0C92D6713}" srcOrd="8" destOrd="0" presId="urn:microsoft.com/office/officeart/2005/8/layout/list1"/>
    <dgm:cxn modelId="{3C6760E4-ACB3-144E-94E0-739195D4657C}" type="presParOf" srcId="{090F1EB8-4AFD-7F4B-B930-C9B0C92D6713}" destId="{D9153B60-C89D-FE4A-AC03-3FD04E485638}" srcOrd="0" destOrd="0" presId="urn:microsoft.com/office/officeart/2005/8/layout/list1"/>
    <dgm:cxn modelId="{733D3E6A-46FA-C243-8E8A-7CEAB24C0ACB}" type="presParOf" srcId="{090F1EB8-4AFD-7F4B-B930-C9B0C92D6713}" destId="{50965BBE-0E21-DD4C-837A-F2B3A711E08B}" srcOrd="1" destOrd="0" presId="urn:microsoft.com/office/officeart/2005/8/layout/list1"/>
    <dgm:cxn modelId="{DF6404BB-EA8E-2046-8F8F-1DD0769FC7A6}" type="presParOf" srcId="{FDB770E6-8DFA-B94A-B250-A5BF47D7311D}" destId="{9AC7016B-E75E-3A4C-80B1-B5166B8B9937}" srcOrd="9" destOrd="0" presId="urn:microsoft.com/office/officeart/2005/8/layout/list1"/>
    <dgm:cxn modelId="{C261EC2F-4701-4246-B3A7-86C7A76E8FF2}" type="presParOf" srcId="{FDB770E6-8DFA-B94A-B250-A5BF47D7311D}" destId="{8162CCA5-DB2A-354A-8655-FC0953CAAEE6}" srcOrd="10" destOrd="0" presId="urn:microsoft.com/office/officeart/2005/8/layout/list1"/>
    <dgm:cxn modelId="{CF29C0BB-5419-8740-A8FB-395832380134}" type="presParOf" srcId="{FDB770E6-8DFA-B94A-B250-A5BF47D7311D}" destId="{6852BC9C-FC10-B548-944C-A7ACFA3E51DD}" srcOrd="11" destOrd="0" presId="urn:microsoft.com/office/officeart/2005/8/layout/list1"/>
    <dgm:cxn modelId="{F0CBE8BF-B4E9-6342-84A2-FD088F7554B1}" type="presParOf" srcId="{FDB770E6-8DFA-B94A-B250-A5BF47D7311D}" destId="{C4DD60AB-8E0B-7543-BD2B-CDABA4E54F51}" srcOrd="12" destOrd="0" presId="urn:microsoft.com/office/officeart/2005/8/layout/list1"/>
    <dgm:cxn modelId="{781A4E07-FEE5-8F4C-A3A3-25F2971F2458}" type="presParOf" srcId="{C4DD60AB-8E0B-7543-BD2B-CDABA4E54F51}" destId="{B61504EB-9E2D-8B4A-AE97-F4730D04F344}" srcOrd="0" destOrd="0" presId="urn:microsoft.com/office/officeart/2005/8/layout/list1"/>
    <dgm:cxn modelId="{74D6E097-1AD3-4640-9642-6FE23A346743}" type="presParOf" srcId="{C4DD60AB-8E0B-7543-BD2B-CDABA4E54F51}" destId="{17EE78CE-0992-9344-A868-801C224ADB01}" srcOrd="1" destOrd="0" presId="urn:microsoft.com/office/officeart/2005/8/layout/list1"/>
    <dgm:cxn modelId="{BC467DF6-0C13-7F4C-8C11-956099796079}" type="presParOf" srcId="{FDB770E6-8DFA-B94A-B250-A5BF47D7311D}" destId="{6C16AD07-10C3-C54C-AF6C-C61163B2BD48}" srcOrd="13" destOrd="0" presId="urn:microsoft.com/office/officeart/2005/8/layout/list1"/>
    <dgm:cxn modelId="{AB521F8F-33FC-274F-9650-897382464EBC}" type="presParOf" srcId="{FDB770E6-8DFA-B94A-B250-A5BF47D7311D}" destId="{0F69464B-8448-CC49-8803-CD2D66C09A3D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1110B6F-401D-4358-A609-8B8795499759}" type="doc">
      <dgm:prSet loTypeId="urn:microsoft.com/office/officeart/2018/5/layout/IconCircleLabelList" loCatId="icon" qsTypeId="urn:microsoft.com/office/officeart/2005/8/quickstyle/3d4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EF10960-2DF2-4B2F-BAF9-7154755C103C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 Anytime access  to  your files via a simple ui</a:t>
          </a:r>
        </a:p>
      </dgm:t>
    </dgm:pt>
    <dgm:pt modelId="{8EA5AE4B-1507-43C5-9DE1-89CE47418916}" type="parTrans" cxnId="{A9A2C08E-962E-4783-92E6-CF4458E95545}">
      <dgm:prSet/>
      <dgm:spPr/>
      <dgm:t>
        <a:bodyPr/>
        <a:lstStyle/>
        <a:p>
          <a:endParaRPr lang="en-US"/>
        </a:p>
      </dgm:t>
    </dgm:pt>
    <dgm:pt modelId="{EECD9C4E-33FD-451C-B3C7-85E1A7760622}" type="sibTrans" cxnId="{A9A2C08E-962E-4783-92E6-CF4458E95545}">
      <dgm:prSet/>
      <dgm:spPr/>
      <dgm:t>
        <a:bodyPr/>
        <a:lstStyle/>
        <a:p>
          <a:endParaRPr lang="en-US"/>
        </a:p>
      </dgm:t>
    </dgm:pt>
    <dgm:pt modelId="{37D53A60-FEFC-414E-9842-72744646F8C0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Issue certificates and public host them with signatures</a:t>
          </a:r>
        </a:p>
      </dgm:t>
    </dgm:pt>
    <dgm:pt modelId="{F1205BFE-55B2-43FC-8179-2A191590592E}" type="parTrans" cxnId="{26F3773F-002C-4BB0-9F9A-EDA10BECDA71}">
      <dgm:prSet/>
      <dgm:spPr/>
      <dgm:t>
        <a:bodyPr/>
        <a:lstStyle/>
        <a:p>
          <a:endParaRPr lang="en-US"/>
        </a:p>
      </dgm:t>
    </dgm:pt>
    <dgm:pt modelId="{A107B69C-6EDC-42EF-BED5-01069D5A0E65}" type="sibTrans" cxnId="{26F3773F-002C-4BB0-9F9A-EDA10BECDA71}">
      <dgm:prSet/>
      <dgm:spPr/>
      <dgm:t>
        <a:bodyPr/>
        <a:lstStyle/>
        <a:p>
          <a:endParaRPr lang="en-US"/>
        </a:p>
      </dgm:t>
    </dgm:pt>
    <dgm:pt modelId="{6618CB19-BAD8-46ED-98E2-F32A70FBDAD1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Share any files with controlled access with emulators and players</a:t>
          </a:r>
        </a:p>
      </dgm:t>
    </dgm:pt>
    <dgm:pt modelId="{A3852179-2CDC-4B11-B8E0-1879BAFE664D}" type="parTrans" cxnId="{783D6D41-C92B-4340-8117-C53C23475F7E}">
      <dgm:prSet/>
      <dgm:spPr/>
      <dgm:t>
        <a:bodyPr/>
        <a:lstStyle/>
        <a:p>
          <a:endParaRPr lang="en-US"/>
        </a:p>
      </dgm:t>
    </dgm:pt>
    <dgm:pt modelId="{E7E1F1AD-E9C9-4A29-A99F-243EDB995E43}" type="sibTrans" cxnId="{783D6D41-C92B-4340-8117-C53C23475F7E}">
      <dgm:prSet/>
      <dgm:spPr/>
      <dgm:t>
        <a:bodyPr/>
        <a:lstStyle/>
        <a:p>
          <a:endParaRPr lang="en-US"/>
        </a:p>
      </dgm:t>
    </dgm:pt>
    <dgm:pt modelId="{52BD7F09-398F-634E-A1A1-11612A518288}">
      <dgm:prSet phldr="0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 Cloud based storage for all file types</a:t>
          </a:r>
        </a:p>
      </dgm:t>
    </dgm:pt>
    <dgm:pt modelId="{9F44C5EF-AE1A-BD49-A664-0AF36E7182E9}" type="parTrans" cxnId="{0B434632-82C2-44AA-93B0-014E82FA408B}">
      <dgm:prSet/>
      <dgm:spPr/>
      <dgm:t>
        <a:bodyPr/>
        <a:lstStyle/>
        <a:p>
          <a:endParaRPr lang="en-US"/>
        </a:p>
      </dgm:t>
    </dgm:pt>
    <dgm:pt modelId="{1763A12C-D7D6-2449-86EA-5D19C1C98759}" type="sibTrans" cxnId="{0B434632-82C2-44AA-93B0-014E82FA408B}">
      <dgm:prSet/>
      <dgm:spPr/>
      <dgm:t>
        <a:bodyPr/>
        <a:lstStyle/>
        <a:p>
          <a:endParaRPr lang="en-US"/>
        </a:p>
      </dgm:t>
    </dgm:pt>
    <dgm:pt modelId="{6D032702-F12D-411B-8EA3-FE4D76EB5CF3}" type="pres">
      <dgm:prSet presAssocID="{51110B6F-401D-4358-A609-8B8795499759}" presName="root" presStyleCnt="0">
        <dgm:presLayoutVars>
          <dgm:dir/>
          <dgm:resizeHandles val="exact"/>
        </dgm:presLayoutVars>
      </dgm:prSet>
      <dgm:spPr/>
    </dgm:pt>
    <dgm:pt modelId="{8DBF2106-07B4-4A50-9CB5-B9AC65DBA939}" type="pres">
      <dgm:prSet presAssocID="{4EF10960-2DF2-4B2F-BAF9-7154755C103C}" presName="compNode" presStyleCnt="0"/>
      <dgm:spPr/>
    </dgm:pt>
    <dgm:pt modelId="{C070DF1B-A589-453D-B989-6ADC58CA6126}" type="pres">
      <dgm:prSet presAssocID="{4EF10960-2DF2-4B2F-BAF9-7154755C103C}" presName="iconBgRect" presStyleLbl="bgShp" presStyleIdx="0" presStyleCnt="4" custLinFactNeighborX="1848" custLinFactNeighborY="7267"/>
      <dgm:spPr/>
    </dgm:pt>
    <dgm:pt modelId="{77208075-09E6-4F69-8741-FF20B0BEED80}" type="pres">
      <dgm:prSet presAssocID="{4EF10960-2DF2-4B2F-BAF9-7154755C103C}" presName="iconRect" presStyleLbl="node1" presStyleIdx="0" presStyleCnt="4" custLinFactNeighborX="4833" custLinFactNeighborY="1376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Open Folder"/>
        </a:ext>
      </dgm:extLst>
    </dgm:pt>
    <dgm:pt modelId="{312B792F-18C1-40B6-9026-57EB08004343}" type="pres">
      <dgm:prSet presAssocID="{4EF10960-2DF2-4B2F-BAF9-7154755C103C}" presName="spaceRect" presStyleCnt="0"/>
      <dgm:spPr/>
    </dgm:pt>
    <dgm:pt modelId="{081440EC-412D-494F-98E8-65D6E76B02E7}" type="pres">
      <dgm:prSet presAssocID="{4EF10960-2DF2-4B2F-BAF9-7154755C103C}" presName="textRect" presStyleLbl="revTx" presStyleIdx="0" presStyleCnt="4">
        <dgm:presLayoutVars>
          <dgm:chMax val="1"/>
          <dgm:chPref val="1"/>
        </dgm:presLayoutVars>
      </dgm:prSet>
      <dgm:spPr/>
    </dgm:pt>
    <dgm:pt modelId="{FF3B9939-20E8-4708-A70A-8918DCED1713}" type="pres">
      <dgm:prSet presAssocID="{EECD9C4E-33FD-451C-B3C7-85E1A7760622}" presName="sibTrans" presStyleCnt="0"/>
      <dgm:spPr/>
    </dgm:pt>
    <dgm:pt modelId="{658CE5A6-144C-AF40-AA57-12CEC717716B}" type="pres">
      <dgm:prSet presAssocID="{52BD7F09-398F-634E-A1A1-11612A518288}" presName="compNode" presStyleCnt="0"/>
      <dgm:spPr/>
    </dgm:pt>
    <dgm:pt modelId="{3B4F29E2-0E62-8747-ACA7-C7876B050045}" type="pres">
      <dgm:prSet presAssocID="{52BD7F09-398F-634E-A1A1-11612A518288}" presName="iconBgRect" presStyleLbl="bgShp" presStyleIdx="1" presStyleCnt="4" custLinFactNeighborX="-5916" custLinFactNeighborY="9151"/>
      <dgm:spPr/>
    </dgm:pt>
    <dgm:pt modelId="{B5CCBEAC-74E6-A142-B6EC-1EB0AB7C399C}" type="pres">
      <dgm:prSet presAssocID="{52BD7F09-398F-634E-A1A1-11612A518288}" presName="iconRect" presStyleLbl="node1" presStyleIdx="1" presStyleCnt="4" custFlipVert="1" custFlipHor="0" custScaleX="20685" custScaleY="5478" custLinFactX="388717" custLinFactY="-5365" custLinFactNeighborX="400000" custLinFactNeighborY="-100000"/>
      <dgm:spPr>
        <a:prstGeom prst="mathMinus">
          <a:avLst/>
        </a:prstGeom>
      </dgm:spPr>
    </dgm:pt>
    <dgm:pt modelId="{7BFAF072-3F05-3746-BD81-6CA0CF70A69D}" type="pres">
      <dgm:prSet presAssocID="{52BD7F09-398F-634E-A1A1-11612A518288}" presName="spaceRect" presStyleCnt="0"/>
      <dgm:spPr/>
    </dgm:pt>
    <dgm:pt modelId="{75FDD5AE-E4F5-0C4C-AB33-2E68314F5BC6}" type="pres">
      <dgm:prSet presAssocID="{52BD7F09-398F-634E-A1A1-11612A518288}" presName="textRect" presStyleLbl="revTx" presStyleIdx="1" presStyleCnt="4">
        <dgm:presLayoutVars>
          <dgm:chMax val="1"/>
          <dgm:chPref val="1"/>
        </dgm:presLayoutVars>
      </dgm:prSet>
      <dgm:spPr/>
    </dgm:pt>
    <dgm:pt modelId="{FEEE87F0-1DC8-834B-8BCF-FCEF6ED4A5EC}" type="pres">
      <dgm:prSet presAssocID="{1763A12C-D7D6-2449-86EA-5D19C1C98759}" presName="sibTrans" presStyleCnt="0"/>
      <dgm:spPr/>
    </dgm:pt>
    <dgm:pt modelId="{1588EF34-8DDC-4D79-ADF2-C3B4CE8CC5DF}" type="pres">
      <dgm:prSet presAssocID="{37D53A60-FEFC-414E-9842-72744646F8C0}" presName="compNode" presStyleCnt="0"/>
      <dgm:spPr/>
    </dgm:pt>
    <dgm:pt modelId="{CDB87AC1-B1DE-4DD4-8567-8176D42576AA}" type="pres">
      <dgm:prSet presAssocID="{37D53A60-FEFC-414E-9842-72744646F8C0}" presName="iconBgRect" presStyleLbl="bgShp" presStyleIdx="2" presStyleCnt="4" custLinFactNeighborY="7267"/>
      <dgm:spPr/>
    </dgm:pt>
    <dgm:pt modelId="{634980CE-27CB-42F3-B3BE-555ECC87F1D3}" type="pres">
      <dgm:prSet presAssocID="{37D53A60-FEFC-414E-9842-72744646F8C0}" presName="iconRect" presStyleLbl="node1" presStyleIdx="2" presStyleCnt="4" custLinFactNeighborX="-1611" custLinFactNeighborY="1338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iploma"/>
        </a:ext>
      </dgm:extLst>
    </dgm:pt>
    <dgm:pt modelId="{4689FC4F-DBE2-48CD-98D8-FBCF39467EDF}" type="pres">
      <dgm:prSet presAssocID="{37D53A60-FEFC-414E-9842-72744646F8C0}" presName="spaceRect" presStyleCnt="0"/>
      <dgm:spPr/>
    </dgm:pt>
    <dgm:pt modelId="{64027A27-A2F5-4C7F-B1ED-467DFDAC9408}" type="pres">
      <dgm:prSet presAssocID="{37D53A60-FEFC-414E-9842-72744646F8C0}" presName="textRect" presStyleLbl="revTx" presStyleIdx="2" presStyleCnt="4">
        <dgm:presLayoutVars>
          <dgm:chMax val="1"/>
          <dgm:chPref val="1"/>
        </dgm:presLayoutVars>
      </dgm:prSet>
      <dgm:spPr/>
    </dgm:pt>
    <dgm:pt modelId="{51FA1137-ADF4-4DEC-83D4-C3279953F7D6}" type="pres">
      <dgm:prSet presAssocID="{A107B69C-6EDC-42EF-BED5-01069D5A0E65}" presName="sibTrans" presStyleCnt="0"/>
      <dgm:spPr/>
    </dgm:pt>
    <dgm:pt modelId="{4B091E4C-3AC9-40A9-B7D2-2236C4FD103A}" type="pres">
      <dgm:prSet presAssocID="{6618CB19-BAD8-46ED-98E2-F32A70FBDAD1}" presName="compNode" presStyleCnt="0"/>
      <dgm:spPr/>
    </dgm:pt>
    <dgm:pt modelId="{A52F94A4-AD18-469A-9D70-9C8EF48D0DD5}" type="pres">
      <dgm:prSet presAssocID="{6618CB19-BAD8-46ED-98E2-F32A70FBDAD1}" presName="iconBgRect" presStyleLbl="bgShp" presStyleIdx="3" presStyleCnt="4" custLinFactNeighborX="924" custLinFactNeighborY="7267"/>
      <dgm:spPr/>
    </dgm:pt>
    <dgm:pt modelId="{B90898FA-ECB0-4E47-ADF9-607473B524F5}" type="pres">
      <dgm:prSet presAssocID="{6618CB19-BAD8-46ED-98E2-F32A70FBDAD1}" presName="iconRect" presStyleLbl="node1" presStyleIdx="3" presStyleCnt="4" custLinFactNeighborY="13385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sers with solid fill"/>
        </a:ext>
      </dgm:extLst>
    </dgm:pt>
    <dgm:pt modelId="{9572F03C-EFEC-47CC-81ED-854ABD19F4C4}" type="pres">
      <dgm:prSet presAssocID="{6618CB19-BAD8-46ED-98E2-F32A70FBDAD1}" presName="spaceRect" presStyleCnt="0"/>
      <dgm:spPr/>
    </dgm:pt>
    <dgm:pt modelId="{CCD6FFF0-9B98-4984-A486-248965C0BFA3}" type="pres">
      <dgm:prSet presAssocID="{6618CB19-BAD8-46ED-98E2-F32A70FBDAD1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C4D55E2A-DBC2-43FB-B37F-C1A39F0EC69D}" type="presOf" srcId="{52BD7F09-398F-634E-A1A1-11612A518288}" destId="{75FDD5AE-E4F5-0C4C-AB33-2E68314F5BC6}" srcOrd="0" destOrd="0" presId="urn:microsoft.com/office/officeart/2018/5/layout/IconCircleLabelList"/>
    <dgm:cxn modelId="{0B434632-82C2-44AA-93B0-014E82FA408B}" srcId="{51110B6F-401D-4358-A609-8B8795499759}" destId="{52BD7F09-398F-634E-A1A1-11612A518288}" srcOrd="1" destOrd="0" parTransId="{9F44C5EF-AE1A-BD49-A664-0AF36E7182E9}" sibTransId="{1763A12C-D7D6-2449-86EA-5D19C1C98759}"/>
    <dgm:cxn modelId="{26F3773F-002C-4BB0-9F9A-EDA10BECDA71}" srcId="{51110B6F-401D-4358-A609-8B8795499759}" destId="{37D53A60-FEFC-414E-9842-72744646F8C0}" srcOrd="2" destOrd="0" parTransId="{F1205BFE-55B2-43FC-8179-2A191590592E}" sibTransId="{A107B69C-6EDC-42EF-BED5-01069D5A0E65}"/>
    <dgm:cxn modelId="{783D6D41-C92B-4340-8117-C53C23475F7E}" srcId="{51110B6F-401D-4358-A609-8B8795499759}" destId="{6618CB19-BAD8-46ED-98E2-F32A70FBDAD1}" srcOrd="3" destOrd="0" parTransId="{A3852179-2CDC-4B11-B8E0-1879BAFE664D}" sibTransId="{E7E1F1AD-E9C9-4A29-A99F-243EDB995E43}"/>
    <dgm:cxn modelId="{98E0746D-57A4-4263-85EE-FDE00A4C99A4}" type="presOf" srcId="{4EF10960-2DF2-4B2F-BAF9-7154755C103C}" destId="{081440EC-412D-494F-98E8-65D6E76B02E7}" srcOrd="0" destOrd="0" presId="urn:microsoft.com/office/officeart/2018/5/layout/IconCircleLabelList"/>
    <dgm:cxn modelId="{A9A2C08E-962E-4783-92E6-CF4458E95545}" srcId="{51110B6F-401D-4358-A609-8B8795499759}" destId="{4EF10960-2DF2-4B2F-BAF9-7154755C103C}" srcOrd="0" destOrd="0" parTransId="{8EA5AE4B-1507-43C5-9DE1-89CE47418916}" sibTransId="{EECD9C4E-33FD-451C-B3C7-85E1A7760622}"/>
    <dgm:cxn modelId="{DD07D1B2-0000-43D4-B7EB-3A974B9C8324}" type="presOf" srcId="{51110B6F-401D-4358-A609-8B8795499759}" destId="{6D032702-F12D-411B-8EA3-FE4D76EB5CF3}" srcOrd="0" destOrd="0" presId="urn:microsoft.com/office/officeart/2018/5/layout/IconCircleLabelList"/>
    <dgm:cxn modelId="{025C5CB8-8330-4EBA-8633-6798C31AB4D3}" type="presOf" srcId="{37D53A60-FEFC-414E-9842-72744646F8C0}" destId="{64027A27-A2F5-4C7F-B1ED-467DFDAC9408}" srcOrd="0" destOrd="0" presId="urn:microsoft.com/office/officeart/2018/5/layout/IconCircleLabelList"/>
    <dgm:cxn modelId="{2E5FDBFF-BDA9-4A9F-B7FB-B5B2985DCC71}" type="presOf" srcId="{6618CB19-BAD8-46ED-98E2-F32A70FBDAD1}" destId="{CCD6FFF0-9B98-4984-A486-248965C0BFA3}" srcOrd="0" destOrd="0" presId="urn:microsoft.com/office/officeart/2018/5/layout/IconCircleLabelList"/>
    <dgm:cxn modelId="{BB258DEE-B0BB-41B9-B608-C532B55A4619}" type="presParOf" srcId="{6D032702-F12D-411B-8EA3-FE4D76EB5CF3}" destId="{8DBF2106-07B4-4A50-9CB5-B9AC65DBA939}" srcOrd="0" destOrd="0" presId="urn:microsoft.com/office/officeart/2018/5/layout/IconCircleLabelList"/>
    <dgm:cxn modelId="{C1CA94B4-D9D2-4480-A737-8966D2F0FE94}" type="presParOf" srcId="{8DBF2106-07B4-4A50-9CB5-B9AC65DBA939}" destId="{C070DF1B-A589-453D-B989-6ADC58CA6126}" srcOrd="0" destOrd="0" presId="urn:microsoft.com/office/officeart/2018/5/layout/IconCircleLabelList"/>
    <dgm:cxn modelId="{DE3BA4B3-5D90-497A-A632-961C578E4D0A}" type="presParOf" srcId="{8DBF2106-07B4-4A50-9CB5-B9AC65DBA939}" destId="{77208075-09E6-4F69-8741-FF20B0BEED80}" srcOrd="1" destOrd="0" presId="urn:microsoft.com/office/officeart/2018/5/layout/IconCircleLabelList"/>
    <dgm:cxn modelId="{BB83F639-2497-4444-84BD-F331C570EA9D}" type="presParOf" srcId="{8DBF2106-07B4-4A50-9CB5-B9AC65DBA939}" destId="{312B792F-18C1-40B6-9026-57EB08004343}" srcOrd="2" destOrd="0" presId="urn:microsoft.com/office/officeart/2018/5/layout/IconCircleLabelList"/>
    <dgm:cxn modelId="{B61C0103-7A9F-4B74-8805-8D1921500088}" type="presParOf" srcId="{8DBF2106-07B4-4A50-9CB5-B9AC65DBA939}" destId="{081440EC-412D-494F-98E8-65D6E76B02E7}" srcOrd="3" destOrd="0" presId="urn:microsoft.com/office/officeart/2018/5/layout/IconCircleLabelList"/>
    <dgm:cxn modelId="{CB1D4F9B-34C5-4441-8C46-8D5EEC5EFF18}" type="presParOf" srcId="{6D032702-F12D-411B-8EA3-FE4D76EB5CF3}" destId="{FF3B9939-20E8-4708-A70A-8918DCED1713}" srcOrd="1" destOrd="0" presId="urn:microsoft.com/office/officeart/2018/5/layout/IconCircleLabelList"/>
    <dgm:cxn modelId="{371221B4-398D-47E2-B3F9-CAA78DA78BBC}" type="presParOf" srcId="{6D032702-F12D-411B-8EA3-FE4D76EB5CF3}" destId="{658CE5A6-144C-AF40-AA57-12CEC717716B}" srcOrd="2" destOrd="0" presId="urn:microsoft.com/office/officeart/2018/5/layout/IconCircleLabelList"/>
    <dgm:cxn modelId="{3CFD3DDA-0B66-47A7-BD4E-16275F728272}" type="presParOf" srcId="{658CE5A6-144C-AF40-AA57-12CEC717716B}" destId="{3B4F29E2-0E62-8747-ACA7-C7876B050045}" srcOrd="0" destOrd="0" presId="urn:microsoft.com/office/officeart/2018/5/layout/IconCircleLabelList"/>
    <dgm:cxn modelId="{3266C561-3094-4E5C-924B-4F3793172EF8}" type="presParOf" srcId="{658CE5A6-144C-AF40-AA57-12CEC717716B}" destId="{B5CCBEAC-74E6-A142-B6EC-1EB0AB7C399C}" srcOrd="1" destOrd="0" presId="urn:microsoft.com/office/officeart/2018/5/layout/IconCircleLabelList"/>
    <dgm:cxn modelId="{C81648AF-848D-4876-BAEA-7BA989621B34}" type="presParOf" srcId="{658CE5A6-144C-AF40-AA57-12CEC717716B}" destId="{7BFAF072-3F05-3746-BD81-6CA0CF70A69D}" srcOrd="2" destOrd="0" presId="urn:microsoft.com/office/officeart/2018/5/layout/IconCircleLabelList"/>
    <dgm:cxn modelId="{A9ACADE7-2049-4619-9585-1EF8690F46CC}" type="presParOf" srcId="{658CE5A6-144C-AF40-AA57-12CEC717716B}" destId="{75FDD5AE-E4F5-0C4C-AB33-2E68314F5BC6}" srcOrd="3" destOrd="0" presId="urn:microsoft.com/office/officeart/2018/5/layout/IconCircleLabelList"/>
    <dgm:cxn modelId="{673F48A7-42B0-4275-83C7-C7BAE0070D39}" type="presParOf" srcId="{6D032702-F12D-411B-8EA3-FE4D76EB5CF3}" destId="{FEEE87F0-1DC8-834B-8BCF-FCEF6ED4A5EC}" srcOrd="3" destOrd="0" presId="urn:microsoft.com/office/officeart/2018/5/layout/IconCircleLabelList"/>
    <dgm:cxn modelId="{337F1B40-BC1A-44BC-AA8C-56901A88732D}" type="presParOf" srcId="{6D032702-F12D-411B-8EA3-FE4D76EB5CF3}" destId="{1588EF34-8DDC-4D79-ADF2-C3B4CE8CC5DF}" srcOrd="4" destOrd="0" presId="urn:microsoft.com/office/officeart/2018/5/layout/IconCircleLabelList"/>
    <dgm:cxn modelId="{14B8448C-8FA3-4E40-899B-0D892DD3C4E3}" type="presParOf" srcId="{1588EF34-8DDC-4D79-ADF2-C3B4CE8CC5DF}" destId="{CDB87AC1-B1DE-4DD4-8567-8176D42576AA}" srcOrd="0" destOrd="0" presId="urn:microsoft.com/office/officeart/2018/5/layout/IconCircleLabelList"/>
    <dgm:cxn modelId="{249E0379-7D69-42FC-9EC6-E4F704C1DB8B}" type="presParOf" srcId="{1588EF34-8DDC-4D79-ADF2-C3B4CE8CC5DF}" destId="{634980CE-27CB-42F3-B3BE-555ECC87F1D3}" srcOrd="1" destOrd="0" presId="urn:microsoft.com/office/officeart/2018/5/layout/IconCircleLabelList"/>
    <dgm:cxn modelId="{B0A001B3-9467-49AC-AA5B-83EA0BD45BE3}" type="presParOf" srcId="{1588EF34-8DDC-4D79-ADF2-C3B4CE8CC5DF}" destId="{4689FC4F-DBE2-48CD-98D8-FBCF39467EDF}" srcOrd="2" destOrd="0" presId="urn:microsoft.com/office/officeart/2018/5/layout/IconCircleLabelList"/>
    <dgm:cxn modelId="{11253F6D-398F-4104-8072-ADD07BB76B8F}" type="presParOf" srcId="{1588EF34-8DDC-4D79-ADF2-C3B4CE8CC5DF}" destId="{64027A27-A2F5-4C7F-B1ED-467DFDAC9408}" srcOrd="3" destOrd="0" presId="urn:microsoft.com/office/officeart/2018/5/layout/IconCircleLabelList"/>
    <dgm:cxn modelId="{E094618B-0ED3-4C27-8FA6-66744CE5954F}" type="presParOf" srcId="{6D032702-F12D-411B-8EA3-FE4D76EB5CF3}" destId="{51FA1137-ADF4-4DEC-83D4-C3279953F7D6}" srcOrd="5" destOrd="0" presId="urn:microsoft.com/office/officeart/2018/5/layout/IconCircleLabelList"/>
    <dgm:cxn modelId="{3E944934-A6CB-476B-80F4-8BDE31538310}" type="presParOf" srcId="{6D032702-F12D-411B-8EA3-FE4D76EB5CF3}" destId="{4B091E4C-3AC9-40A9-B7D2-2236C4FD103A}" srcOrd="6" destOrd="0" presId="urn:microsoft.com/office/officeart/2018/5/layout/IconCircleLabelList"/>
    <dgm:cxn modelId="{714F529E-B224-4171-8F16-CD067EFB9646}" type="presParOf" srcId="{4B091E4C-3AC9-40A9-B7D2-2236C4FD103A}" destId="{A52F94A4-AD18-469A-9D70-9C8EF48D0DD5}" srcOrd="0" destOrd="0" presId="urn:microsoft.com/office/officeart/2018/5/layout/IconCircleLabelList"/>
    <dgm:cxn modelId="{F24D7DEC-951E-4A55-B18B-59911F8FA912}" type="presParOf" srcId="{4B091E4C-3AC9-40A9-B7D2-2236C4FD103A}" destId="{B90898FA-ECB0-4E47-ADF9-607473B524F5}" srcOrd="1" destOrd="0" presId="urn:microsoft.com/office/officeart/2018/5/layout/IconCircleLabelList"/>
    <dgm:cxn modelId="{4C5FCEFB-43B6-40D4-9C69-E78EE1519712}" type="presParOf" srcId="{4B091E4C-3AC9-40A9-B7D2-2236C4FD103A}" destId="{9572F03C-EFEC-47CC-81ED-854ABD19F4C4}" srcOrd="2" destOrd="0" presId="urn:microsoft.com/office/officeart/2018/5/layout/IconCircleLabelList"/>
    <dgm:cxn modelId="{131740E4-60D6-4E66-9BE5-E83ED44DB472}" type="presParOf" srcId="{4B091E4C-3AC9-40A9-B7D2-2236C4FD103A}" destId="{CCD6FFF0-9B98-4984-A486-248965C0BFA3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0E096C6-03C3-45D9-9E1F-8606C6610D2D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C63BC86C-3045-41B0-BF88-8ECB82299A0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Frontend : HTML, CSS, React JS</a:t>
          </a:r>
        </a:p>
      </dgm:t>
    </dgm:pt>
    <dgm:pt modelId="{8DE6859F-287A-4F1D-8B39-208B7B7FC347}" type="parTrans" cxnId="{82E46E66-E1B8-41B7-AC6D-E5370131BE99}">
      <dgm:prSet/>
      <dgm:spPr/>
      <dgm:t>
        <a:bodyPr/>
        <a:lstStyle/>
        <a:p>
          <a:endParaRPr lang="en-US"/>
        </a:p>
      </dgm:t>
    </dgm:pt>
    <dgm:pt modelId="{C7E74C47-D686-459F-A68D-753A6B217F9B}" type="sibTrans" cxnId="{82E46E66-E1B8-41B7-AC6D-E5370131BE99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A33D9118-153F-4150-AF93-D3DC2B88CED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Backend : Node JS, S3 storage</a:t>
          </a:r>
        </a:p>
      </dgm:t>
    </dgm:pt>
    <dgm:pt modelId="{7FBE61BB-DE13-4563-88FA-5FF5F2B113B3}" type="parTrans" cxnId="{BF7E7CF0-A87B-482F-BB0F-B2FD2EDC0494}">
      <dgm:prSet/>
      <dgm:spPr/>
      <dgm:t>
        <a:bodyPr/>
        <a:lstStyle/>
        <a:p>
          <a:endParaRPr lang="en-US"/>
        </a:p>
      </dgm:t>
    </dgm:pt>
    <dgm:pt modelId="{75511721-687B-4D35-B290-CDAC95981678}" type="sibTrans" cxnId="{BF7E7CF0-A87B-482F-BB0F-B2FD2EDC0494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8003E54C-9FEE-4DBD-A32D-4796E470F68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Bierstadt"/>
            </a:rPr>
            <a:t>Tools</a:t>
          </a:r>
          <a:r>
            <a:rPr lang="en-US"/>
            <a:t> : </a:t>
          </a:r>
          <a:r>
            <a:rPr lang="en-US">
              <a:latin typeface="Bierstadt"/>
            </a:rPr>
            <a:t>JWT</a:t>
          </a:r>
          <a:r>
            <a:rPr lang="en-US"/>
            <a:t> (</a:t>
          </a:r>
          <a:r>
            <a:rPr lang="en-US" b="1"/>
            <a:t>JSON Web Token) </a:t>
          </a:r>
          <a:r>
            <a:rPr lang="en-US"/>
            <a:t>for authentication and authorization</a:t>
          </a:r>
        </a:p>
      </dgm:t>
    </dgm:pt>
    <dgm:pt modelId="{AA397140-C8C5-4416-8B55-E65A70092198}" type="parTrans" cxnId="{A7194B02-AF27-4386-BDD7-C7FB9A5B46FC}">
      <dgm:prSet/>
      <dgm:spPr/>
      <dgm:t>
        <a:bodyPr/>
        <a:lstStyle/>
        <a:p>
          <a:endParaRPr lang="en-US"/>
        </a:p>
      </dgm:t>
    </dgm:pt>
    <dgm:pt modelId="{02E9A834-61A4-4A1B-BB15-5B2079541DD9}" type="sibTrans" cxnId="{A7194B02-AF27-4386-BDD7-C7FB9A5B46FC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552D553A-203D-4641-976D-967820A88095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Bierstadt"/>
            </a:rPr>
            <a:t>Database : Storing user interaction and logs</a:t>
          </a:r>
        </a:p>
      </dgm:t>
    </dgm:pt>
    <dgm:pt modelId="{DBDA6826-B210-4B05-8FE7-65D6A9AA2258}" type="parTrans" cxnId="{34515BDA-DD80-485B-8001-7D8438236CA6}">
      <dgm:prSet/>
      <dgm:spPr/>
    </dgm:pt>
    <dgm:pt modelId="{2EA84B39-5748-4538-B591-E07C3C4C142A}" type="sibTrans" cxnId="{34515BDA-DD80-485B-8001-7D8438236CA6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826BDC8E-34A3-45D1-85AA-80C453EEDA17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Bierstadt"/>
            </a:rPr>
            <a:t>S3 file viewer for UI </a:t>
          </a:r>
        </a:p>
      </dgm:t>
    </dgm:pt>
    <dgm:pt modelId="{C4B7D749-1529-42B6-B9F0-F1303D9A982A}" type="parTrans" cxnId="{48955DCD-0C9E-49A1-986F-3EFD5CC1F529}">
      <dgm:prSet/>
      <dgm:spPr/>
    </dgm:pt>
    <dgm:pt modelId="{2EBF0851-DCDF-408B-AB02-EE1D059E5142}" type="sibTrans" cxnId="{48955DCD-0C9E-49A1-986F-3EFD5CC1F529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CD919CC4-EC01-4A5C-BCEE-D62C44D630BD}" type="pres">
      <dgm:prSet presAssocID="{C0E096C6-03C3-45D9-9E1F-8606C6610D2D}" presName="root" presStyleCnt="0">
        <dgm:presLayoutVars>
          <dgm:dir/>
          <dgm:resizeHandles val="exact"/>
        </dgm:presLayoutVars>
      </dgm:prSet>
      <dgm:spPr/>
    </dgm:pt>
    <dgm:pt modelId="{7E0BCD5C-F67E-4D45-9D3F-98DF3558FF91}" type="pres">
      <dgm:prSet presAssocID="{C0E096C6-03C3-45D9-9E1F-8606C6610D2D}" presName="container" presStyleCnt="0">
        <dgm:presLayoutVars>
          <dgm:dir/>
          <dgm:resizeHandles val="exact"/>
        </dgm:presLayoutVars>
      </dgm:prSet>
      <dgm:spPr/>
    </dgm:pt>
    <dgm:pt modelId="{80270130-EE60-4A0B-A4C3-6A16F0E8CEE9}" type="pres">
      <dgm:prSet presAssocID="{C63BC86C-3045-41B0-BF88-8ECB82299A0E}" presName="compNode" presStyleCnt="0"/>
      <dgm:spPr/>
    </dgm:pt>
    <dgm:pt modelId="{243289A3-344C-416C-B54B-0130728269CD}" type="pres">
      <dgm:prSet presAssocID="{C63BC86C-3045-41B0-BF88-8ECB82299A0E}" presName="iconBgRect" presStyleLbl="bgShp" presStyleIdx="0" presStyleCnt="5"/>
      <dgm:spPr/>
    </dgm:pt>
    <dgm:pt modelId="{2807367E-C9AC-4582-9FC1-B5EBA86FF9E4}" type="pres">
      <dgm:prSet presAssocID="{C63BC86C-3045-41B0-BF88-8ECB82299A0E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A59EA589-9A9E-4EC6-9E15-15C3F2712880}" type="pres">
      <dgm:prSet presAssocID="{C63BC86C-3045-41B0-BF88-8ECB82299A0E}" presName="spaceRect" presStyleCnt="0"/>
      <dgm:spPr/>
    </dgm:pt>
    <dgm:pt modelId="{2A8D15CA-5D02-470A-899B-0F27A7BA7449}" type="pres">
      <dgm:prSet presAssocID="{C63BC86C-3045-41B0-BF88-8ECB82299A0E}" presName="textRect" presStyleLbl="revTx" presStyleIdx="0" presStyleCnt="5">
        <dgm:presLayoutVars>
          <dgm:chMax val="1"/>
          <dgm:chPref val="1"/>
        </dgm:presLayoutVars>
      </dgm:prSet>
      <dgm:spPr/>
    </dgm:pt>
    <dgm:pt modelId="{AF2B647F-293C-4605-9497-2A85BB01B149}" type="pres">
      <dgm:prSet presAssocID="{C7E74C47-D686-459F-A68D-753A6B217F9B}" presName="sibTrans" presStyleLbl="sibTrans2D1" presStyleIdx="0" presStyleCnt="0"/>
      <dgm:spPr/>
    </dgm:pt>
    <dgm:pt modelId="{E723A24F-BC4E-4B61-800C-755796435BFB}" type="pres">
      <dgm:prSet presAssocID="{A33D9118-153F-4150-AF93-D3DC2B88CEDA}" presName="compNode" presStyleCnt="0"/>
      <dgm:spPr/>
    </dgm:pt>
    <dgm:pt modelId="{5A97FF20-5C7B-4EFD-ADD7-3E1313F9A01C}" type="pres">
      <dgm:prSet presAssocID="{A33D9118-153F-4150-AF93-D3DC2B88CEDA}" presName="iconBgRect" presStyleLbl="bgShp" presStyleIdx="1" presStyleCnt="5"/>
      <dgm:spPr/>
    </dgm:pt>
    <dgm:pt modelId="{84B1B6D9-0D60-438A-AE78-1189F5A8FD47}" type="pres">
      <dgm:prSet presAssocID="{A33D9118-153F-4150-AF93-D3DC2B88CEDA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064880B9-4DB7-4EF6-A003-9E6D3632182C}" type="pres">
      <dgm:prSet presAssocID="{A33D9118-153F-4150-AF93-D3DC2B88CEDA}" presName="spaceRect" presStyleCnt="0"/>
      <dgm:spPr/>
    </dgm:pt>
    <dgm:pt modelId="{DAD279C8-0307-4379-BA50-8322989CDB3F}" type="pres">
      <dgm:prSet presAssocID="{A33D9118-153F-4150-AF93-D3DC2B88CEDA}" presName="textRect" presStyleLbl="revTx" presStyleIdx="1" presStyleCnt="5">
        <dgm:presLayoutVars>
          <dgm:chMax val="1"/>
          <dgm:chPref val="1"/>
        </dgm:presLayoutVars>
      </dgm:prSet>
      <dgm:spPr/>
    </dgm:pt>
    <dgm:pt modelId="{1D15BDC8-465A-482B-A08C-659A0694D8CE}" type="pres">
      <dgm:prSet presAssocID="{75511721-687B-4D35-B290-CDAC95981678}" presName="sibTrans" presStyleLbl="sibTrans2D1" presStyleIdx="0" presStyleCnt="0"/>
      <dgm:spPr/>
    </dgm:pt>
    <dgm:pt modelId="{F3E3DA88-6532-48AB-9897-CDA3D33322B6}" type="pres">
      <dgm:prSet presAssocID="{8003E54C-9FEE-4DBD-A32D-4796E470F68C}" presName="compNode" presStyleCnt="0"/>
      <dgm:spPr/>
    </dgm:pt>
    <dgm:pt modelId="{658CA2CF-D499-4104-A2B7-242A5909F4F1}" type="pres">
      <dgm:prSet presAssocID="{8003E54C-9FEE-4DBD-A32D-4796E470F68C}" presName="iconBgRect" presStyleLbl="bgShp" presStyleIdx="2" presStyleCnt="5"/>
      <dgm:spPr/>
    </dgm:pt>
    <dgm:pt modelId="{9B3A9D0F-EC58-4266-B613-6572FFCE1456}" type="pres">
      <dgm:prSet presAssocID="{8003E54C-9FEE-4DBD-A32D-4796E470F68C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nlock"/>
        </a:ext>
      </dgm:extLst>
    </dgm:pt>
    <dgm:pt modelId="{0BEC2C4E-2CF9-43AF-B281-3EC76755FC88}" type="pres">
      <dgm:prSet presAssocID="{8003E54C-9FEE-4DBD-A32D-4796E470F68C}" presName="spaceRect" presStyleCnt="0"/>
      <dgm:spPr/>
    </dgm:pt>
    <dgm:pt modelId="{97C52B04-8931-4964-A95F-3FECFC0FE774}" type="pres">
      <dgm:prSet presAssocID="{8003E54C-9FEE-4DBD-A32D-4796E470F68C}" presName="textRect" presStyleLbl="revTx" presStyleIdx="2" presStyleCnt="5">
        <dgm:presLayoutVars>
          <dgm:chMax val="1"/>
          <dgm:chPref val="1"/>
        </dgm:presLayoutVars>
      </dgm:prSet>
      <dgm:spPr/>
    </dgm:pt>
    <dgm:pt modelId="{093BF039-1821-4719-97D9-CCAA2ABBAACE}" type="pres">
      <dgm:prSet presAssocID="{02E9A834-61A4-4A1B-BB15-5B2079541DD9}" presName="sibTrans" presStyleLbl="sibTrans2D1" presStyleIdx="0" presStyleCnt="0"/>
      <dgm:spPr/>
    </dgm:pt>
    <dgm:pt modelId="{C3AFECF5-0AC7-4F55-B6A6-914ACD459DC1}" type="pres">
      <dgm:prSet presAssocID="{552D553A-203D-4641-976D-967820A88095}" presName="compNode" presStyleCnt="0"/>
      <dgm:spPr/>
    </dgm:pt>
    <dgm:pt modelId="{F73C8B9F-BCC9-4B52-972E-06FBB405A31F}" type="pres">
      <dgm:prSet presAssocID="{552D553A-203D-4641-976D-967820A88095}" presName="iconBgRect" presStyleLbl="bgShp" presStyleIdx="3" presStyleCnt="5"/>
      <dgm:spPr/>
    </dgm:pt>
    <dgm:pt modelId="{AF0B4F37-2603-49D7-9801-8D539E998EF3}" type="pres">
      <dgm:prSet presAssocID="{552D553A-203D-4641-976D-967820A88095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owchart"/>
        </a:ext>
      </dgm:extLst>
    </dgm:pt>
    <dgm:pt modelId="{1A47FB7F-1F88-4D15-8ECD-D28848AFB695}" type="pres">
      <dgm:prSet presAssocID="{552D553A-203D-4641-976D-967820A88095}" presName="spaceRect" presStyleCnt="0"/>
      <dgm:spPr/>
    </dgm:pt>
    <dgm:pt modelId="{03E57865-A6CB-4DE5-BB5F-7C4DE9A772B6}" type="pres">
      <dgm:prSet presAssocID="{552D553A-203D-4641-976D-967820A88095}" presName="textRect" presStyleLbl="revTx" presStyleIdx="3" presStyleCnt="5">
        <dgm:presLayoutVars>
          <dgm:chMax val="1"/>
          <dgm:chPref val="1"/>
        </dgm:presLayoutVars>
      </dgm:prSet>
      <dgm:spPr/>
    </dgm:pt>
    <dgm:pt modelId="{EFBA0547-ABDD-4210-A6F9-0AEE216D29E1}" type="pres">
      <dgm:prSet presAssocID="{2EA84B39-5748-4538-B591-E07C3C4C142A}" presName="sibTrans" presStyleLbl="sibTrans2D1" presStyleIdx="0" presStyleCnt="0"/>
      <dgm:spPr/>
    </dgm:pt>
    <dgm:pt modelId="{419D3B63-F712-48D3-9720-0E7D3F94DB26}" type="pres">
      <dgm:prSet presAssocID="{826BDC8E-34A3-45D1-85AA-80C453EEDA17}" presName="compNode" presStyleCnt="0"/>
      <dgm:spPr/>
    </dgm:pt>
    <dgm:pt modelId="{84D562C2-C9E4-41D9-947C-1CA2E4B27262}" type="pres">
      <dgm:prSet presAssocID="{826BDC8E-34A3-45D1-85AA-80C453EEDA17}" presName="iconBgRect" presStyleLbl="bgShp" presStyleIdx="4" presStyleCnt="5"/>
      <dgm:spPr/>
    </dgm:pt>
    <dgm:pt modelId="{01118BDC-503D-444D-BF9A-DC766229007D}" type="pres">
      <dgm:prSet presAssocID="{826BDC8E-34A3-45D1-85AA-80C453EEDA17}" presName="iconRect" presStyleLbl="node1" presStyleIdx="4" presStyleCnt="5"/>
      <dgm:spPr>
        <a:ln>
          <a:noFill/>
        </a:ln>
      </dgm:spPr>
    </dgm:pt>
    <dgm:pt modelId="{CF01F4AB-0546-4129-A96C-713B4917878A}" type="pres">
      <dgm:prSet presAssocID="{826BDC8E-34A3-45D1-85AA-80C453EEDA17}" presName="spaceRect" presStyleCnt="0"/>
      <dgm:spPr/>
    </dgm:pt>
    <dgm:pt modelId="{943D41EF-558E-4303-A5E4-B9DECEC4815D}" type="pres">
      <dgm:prSet presAssocID="{826BDC8E-34A3-45D1-85AA-80C453EEDA17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A7194B02-AF27-4386-BDD7-C7FB9A5B46FC}" srcId="{C0E096C6-03C3-45D9-9E1F-8606C6610D2D}" destId="{8003E54C-9FEE-4DBD-A32D-4796E470F68C}" srcOrd="2" destOrd="0" parTransId="{AA397140-C8C5-4416-8B55-E65A70092198}" sibTransId="{02E9A834-61A4-4A1B-BB15-5B2079541DD9}"/>
    <dgm:cxn modelId="{EC1C8C0E-3F4B-4A15-B809-C4D91314473C}" type="presOf" srcId="{75511721-687B-4D35-B290-CDAC95981678}" destId="{1D15BDC8-465A-482B-A08C-659A0694D8CE}" srcOrd="0" destOrd="0" presId="urn:microsoft.com/office/officeart/2018/2/layout/IconCircleList"/>
    <dgm:cxn modelId="{A6961E64-B803-458B-BC50-3C37D6E6A188}" type="presOf" srcId="{2EA84B39-5748-4538-B591-E07C3C4C142A}" destId="{EFBA0547-ABDD-4210-A6F9-0AEE216D29E1}" srcOrd="0" destOrd="0" presId="urn:microsoft.com/office/officeart/2018/2/layout/IconCircleList"/>
    <dgm:cxn modelId="{82E46E66-E1B8-41B7-AC6D-E5370131BE99}" srcId="{C0E096C6-03C3-45D9-9E1F-8606C6610D2D}" destId="{C63BC86C-3045-41B0-BF88-8ECB82299A0E}" srcOrd="0" destOrd="0" parTransId="{8DE6859F-287A-4F1D-8B39-208B7B7FC347}" sibTransId="{C7E74C47-D686-459F-A68D-753A6B217F9B}"/>
    <dgm:cxn modelId="{F5BECF46-3441-46E3-BF95-8DDC99BA6D3C}" type="presOf" srcId="{8003E54C-9FEE-4DBD-A32D-4796E470F68C}" destId="{97C52B04-8931-4964-A95F-3FECFC0FE774}" srcOrd="0" destOrd="0" presId="urn:microsoft.com/office/officeart/2018/2/layout/IconCircleList"/>
    <dgm:cxn modelId="{6619C076-D5D4-4825-B442-94789F581F87}" type="presOf" srcId="{A33D9118-153F-4150-AF93-D3DC2B88CEDA}" destId="{DAD279C8-0307-4379-BA50-8322989CDB3F}" srcOrd="0" destOrd="0" presId="urn:microsoft.com/office/officeart/2018/2/layout/IconCircleList"/>
    <dgm:cxn modelId="{5A109B88-7FEF-4CB0-813B-43173EEBD97F}" type="presOf" srcId="{C7E74C47-D686-459F-A68D-753A6B217F9B}" destId="{AF2B647F-293C-4605-9497-2A85BB01B149}" srcOrd="0" destOrd="0" presId="urn:microsoft.com/office/officeart/2018/2/layout/IconCircleList"/>
    <dgm:cxn modelId="{ECDE358F-0BDE-4AA6-B903-E2414932B89B}" type="presOf" srcId="{02E9A834-61A4-4A1B-BB15-5B2079541DD9}" destId="{093BF039-1821-4719-97D9-CCAA2ABBAACE}" srcOrd="0" destOrd="0" presId="urn:microsoft.com/office/officeart/2018/2/layout/IconCircleList"/>
    <dgm:cxn modelId="{05D336B8-3AB0-4A3C-90AD-A58A677D2D2F}" type="presOf" srcId="{826BDC8E-34A3-45D1-85AA-80C453EEDA17}" destId="{943D41EF-558E-4303-A5E4-B9DECEC4815D}" srcOrd="0" destOrd="0" presId="urn:microsoft.com/office/officeart/2018/2/layout/IconCircleList"/>
    <dgm:cxn modelId="{F22D56BF-0CF4-4935-9C7B-EDC3BC0D9460}" type="presOf" srcId="{552D553A-203D-4641-976D-967820A88095}" destId="{03E57865-A6CB-4DE5-BB5F-7C4DE9A772B6}" srcOrd="0" destOrd="0" presId="urn:microsoft.com/office/officeart/2018/2/layout/IconCircleList"/>
    <dgm:cxn modelId="{498A92C0-94DB-489B-8FF7-D5342141EAE5}" type="presOf" srcId="{C0E096C6-03C3-45D9-9E1F-8606C6610D2D}" destId="{CD919CC4-EC01-4A5C-BCEE-D62C44D630BD}" srcOrd="0" destOrd="0" presId="urn:microsoft.com/office/officeart/2018/2/layout/IconCircleList"/>
    <dgm:cxn modelId="{48955DCD-0C9E-49A1-986F-3EFD5CC1F529}" srcId="{C0E096C6-03C3-45D9-9E1F-8606C6610D2D}" destId="{826BDC8E-34A3-45D1-85AA-80C453EEDA17}" srcOrd="4" destOrd="0" parTransId="{C4B7D749-1529-42B6-B9F0-F1303D9A982A}" sibTransId="{2EBF0851-DCDF-408B-AB02-EE1D059E5142}"/>
    <dgm:cxn modelId="{34515BDA-DD80-485B-8001-7D8438236CA6}" srcId="{C0E096C6-03C3-45D9-9E1F-8606C6610D2D}" destId="{552D553A-203D-4641-976D-967820A88095}" srcOrd="3" destOrd="0" parTransId="{DBDA6826-B210-4B05-8FE7-65D6A9AA2258}" sibTransId="{2EA84B39-5748-4538-B591-E07C3C4C142A}"/>
    <dgm:cxn modelId="{BF7E7CF0-A87B-482F-BB0F-B2FD2EDC0494}" srcId="{C0E096C6-03C3-45D9-9E1F-8606C6610D2D}" destId="{A33D9118-153F-4150-AF93-D3DC2B88CEDA}" srcOrd="1" destOrd="0" parTransId="{7FBE61BB-DE13-4563-88FA-5FF5F2B113B3}" sibTransId="{75511721-687B-4D35-B290-CDAC95981678}"/>
    <dgm:cxn modelId="{1C8339F8-2CC9-4472-B0B9-4BDD355BAAEB}" type="presOf" srcId="{C63BC86C-3045-41B0-BF88-8ECB82299A0E}" destId="{2A8D15CA-5D02-470A-899B-0F27A7BA7449}" srcOrd="0" destOrd="0" presId="urn:microsoft.com/office/officeart/2018/2/layout/IconCircleList"/>
    <dgm:cxn modelId="{9C42D5F9-592A-440A-95B7-CFF54E7D5696}" type="presParOf" srcId="{CD919CC4-EC01-4A5C-BCEE-D62C44D630BD}" destId="{7E0BCD5C-F67E-4D45-9D3F-98DF3558FF91}" srcOrd="0" destOrd="0" presId="urn:microsoft.com/office/officeart/2018/2/layout/IconCircleList"/>
    <dgm:cxn modelId="{3618AAA1-B2B1-4569-9A35-2F5636B51BC6}" type="presParOf" srcId="{7E0BCD5C-F67E-4D45-9D3F-98DF3558FF91}" destId="{80270130-EE60-4A0B-A4C3-6A16F0E8CEE9}" srcOrd="0" destOrd="0" presId="urn:microsoft.com/office/officeart/2018/2/layout/IconCircleList"/>
    <dgm:cxn modelId="{DD23F0DC-DBC9-40D0-A034-6CB6F47E63D0}" type="presParOf" srcId="{80270130-EE60-4A0B-A4C3-6A16F0E8CEE9}" destId="{243289A3-344C-416C-B54B-0130728269CD}" srcOrd="0" destOrd="0" presId="urn:microsoft.com/office/officeart/2018/2/layout/IconCircleList"/>
    <dgm:cxn modelId="{151F6157-AF75-4057-A7CE-DAB8376662AC}" type="presParOf" srcId="{80270130-EE60-4A0B-A4C3-6A16F0E8CEE9}" destId="{2807367E-C9AC-4582-9FC1-B5EBA86FF9E4}" srcOrd="1" destOrd="0" presId="urn:microsoft.com/office/officeart/2018/2/layout/IconCircleList"/>
    <dgm:cxn modelId="{BF1AFB1D-2702-43DE-BF32-6CEACD7BC0A6}" type="presParOf" srcId="{80270130-EE60-4A0B-A4C3-6A16F0E8CEE9}" destId="{A59EA589-9A9E-4EC6-9E15-15C3F2712880}" srcOrd="2" destOrd="0" presId="urn:microsoft.com/office/officeart/2018/2/layout/IconCircleList"/>
    <dgm:cxn modelId="{A755BB09-66B8-4007-88FA-009972E397E1}" type="presParOf" srcId="{80270130-EE60-4A0B-A4C3-6A16F0E8CEE9}" destId="{2A8D15CA-5D02-470A-899B-0F27A7BA7449}" srcOrd="3" destOrd="0" presId="urn:microsoft.com/office/officeart/2018/2/layout/IconCircleList"/>
    <dgm:cxn modelId="{677F8272-1A2D-4796-8C6A-9816757C8501}" type="presParOf" srcId="{7E0BCD5C-F67E-4D45-9D3F-98DF3558FF91}" destId="{AF2B647F-293C-4605-9497-2A85BB01B149}" srcOrd="1" destOrd="0" presId="urn:microsoft.com/office/officeart/2018/2/layout/IconCircleList"/>
    <dgm:cxn modelId="{71D3F5E3-1483-4AB9-A493-C34C4BEA026E}" type="presParOf" srcId="{7E0BCD5C-F67E-4D45-9D3F-98DF3558FF91}" destId="{E723A24F-BC4E-4B61-800C-755796435BFB}" srcOrd="2" destOrd="0" presId="urn:microsoft.com/office/officeart/2018/2/layout/IconCircleList"/>
    <dgm:cxn modelId="{6015FE71-54C6-4E3D-95CC-A6D480F31142}" type="presParOf" srcId="{E723A24F-BC4E-4B61-800C-755796435BFB}" destId="{5A97FF20-5C7B-4EFD-ADD7-3E1313F9A01C}" srcOrd="0" destOrd="0" presId="urn:microsoft.com/office/officeart/2018/2/layout/IconCircleList"/>
    <dgm:cxn modelId="{B7705D80-56C3-4494-8F55-37768CD03ED8}" type="presParOf" srcId="{E723A24F-BC4E-4B61-800C-755796435BFB}" destId="{84B1B6D9-0D60-438A-AE78-1189F5A8FD47}" srcOrd="1" destOrd="0" presId="urn:microsoft.com/office/officeart/2018/2/layout/IconCircleList"/>
    <dgm:cxn modelId="{6C5D97E0-34CF-4607-8A97-C677D70601AB}" type="presParOf" srcId="{E723A24F-BC4E-4B61-800C-755796435BFB}" destId="{064880B9-4DB7-4EF6-A003-9E6D3632182C}" srcOrd="2" destOrd="0" presId="urn:microsoft.com/office/officeart/2018/2/layout/IconCircleList"/>
    <dgm:cxn modelId="{4B1B586D-257B-4051-BC69-D7EB5E316BB3}" type="presParOf" srcId="{E723A24F-BC4E-4B61-800C-755796435BFB}" destId="{DAD279C8-0307-4379-BA50-8322989CDB3F}" srcOrd="3" destOrd="0" presId="urn:microsoft.com/office/officeart/2018/2/layout/IconCircleList"/>
    <dgm:cxn modelId="{16A38B04-E905-42D5-9A53-1D9557D1FD8D}" type="presParOf" srcId="{7E0BCD5C-F67E-4D45-9D3F-98DF3558FF91}" destId="{1D15BDC8-465A-482B-A08C-659A0694D8CE}" srcOrd="3" destOrd="0" presId="urn:microsoft.com/office/officeart/2018/2/layout/IconCircleList"/>
    <dgm:cxn modelId="{F214F20D-A1B2-4312-993F-C8213936D856}" type="presParOf" srcId="{7E0BCD5C-F67E-4D45-9D3F-98DF3558FF91}" destId="{F3E3DA88-6532-48AB-9897-CDA3D33322B6}" srcOrd="4" destOrd="0" presId="urn:microsoft.com/office/officeart/2018/2/layout/IconCircleList"/>
    <dgm:cxn modelId="{CDD86964-00B5-4923-9249-9419CD38C6CE}" type="presParOf" srcId="{F3E3DA88-6532-48AB-9897-CDA3D33322B6}" destId="{658CA2CF-D499-4104-A2B7-242A5909F4F1}" srcOrd="0" destOrd="0" presId="urn:microsoft.com/office/officeart/2018/2/layout/IconCircleList"/>
    <dgm:cxn modelId="{47B3F5FA-0AFC-4512-8581-EC292214C9F0}" type="presParOf" srcId="{F3E3DA88-6532-48AB-9897-CDA3D33322B6}" destId="{9B3A9D0F-EC58-4266-B613-6572FFCE1456}" srcOrd="1" destOrd="0" presId="urn:microsoft.com/office/officeart/2018/2/layout/IconCircleList"/>
    <dgm:cxn modelId="{74960BA6-A5D2-4399-8804-5EE9EA5F6ACF}" type="presParOf" srcId="{F3E3DA88-6532-48AB-9897-CDA3D33322B6}" destId="{0BEC2C4E-2CF9-43AF-B281-3EC76755FC88}" srcOrd="2" destOrd="0" presId="urn:microsoft.com/office/officeart/2018/2/layout/IconCircleList"/>
    <dgm:cxn modelId="{B8B89E71-F499-4921-9E02-457A1BE61564}" type="presParOf" srcId="{F3E3DA88-6532-48AB-9897-CDA3D33322B6}" destId="{97C52B04-8931-4964-A95F-3FECFC0FE774}" srcOrd="3" destOrd="0" presId="urn:microsoft.com/office/officeart/2018/2/layout/IconCircleList"/>
    <dgm:cxn modelId="{C9ABAA58-D7A8-4C15-8A7A-7B85DB8EECA9}" type="presParOf" srcId="{7E0BCD5C-F67E-4D45-9D3F-98DF3558FF91}" destId="{093BF039-1821-4719-97D9-CCAA2ABBAACE}" srcOrd="5" destOrd="0" presId="urn:microsoft.com/office/officeart/2018/2/layout/IconCircleList"/>
    <dgm:cxn modelId="{C0E37218-B435-4084-91F6-A94FF1CB1EC8}" type="presParOf" srcId="{7E0BCD5C-F67E-4D45-9D3F-98DF3558FF91}" destId="{C3AFECF5-0AC7-4F55-B6A6-914ACD459DC1}" srcOrd="6" destOrd="0" presId="urn:microsoft.com/office/officeart/2018/2/layout/IconCircleList"/>
    <dgm:cxn modelId="{61D1B672-F2CD-4BD3-9B7E-FF937DBA183C}" type="presParOf" srcId="{C3AFECF5-0AC7-4F55-B6A6-914ACD459DC1}" destId="{F73C8B9F-BCC9-4B52-972E-06FBB405A31F}" srcOrd="0" destOrd="0" presId="urn:microsoft.com/office/officeart/2018/2/layout/IconCircleList"/>
    <dgm:cxn modelId="{8067F639-EC49-4E48-A7C1-74B8BD41703D}" type="presParOf" srcId="{C3AFECF5-0AC7-4F55-B6A6-914ACD459DC1}" destId="{AF0B4F37-2603-49D7-9801-8D539E998EF3}" srcOrd="1" destOrd="0" presId="urn:microsoft.com/office/officeart/2018/2/layout/IconCircleList"/>
    <dgm:cxn modelId="{F5BF66DF-3AE7-4D2A-BB49-E1B8654A8707}" type="presParOf" srcId="{C3AFECF5-0AC7-4F55-B6A6-914ACD459DC1}" destId="{1A47FB7F-1F88-4D15-8ECD-D28848AFB695}" srcOrd="2" destOrd="0" presId="urn:microsoft.com/office/officeart/2018/2/layout/IconCircleList"/>
    <dgm:cxn modelId="{676974A9-8679-43C8-8B7B-59E3C8162FB6}" type="presParOf" srcId="{C3AFECF5-0AC7-4F55-B6A6-914ACD459DC1}" destId="{03E57865-A6CB-4DE5-BB5F-7C4DE9A772B6}" srcOrd="3" destOrd="0" presId="urn:microsoft.com/office/officeart/2018/2/layout/IconCircleList"/>
    <dgm:cxn modelId="{49C09C26-B877-4339-AEB2-0C7AD1982026}" type="presParOf" srcId="{7E0BCD5C-F67E-4D45-9D3F-98DF3558FF91}" destId="{EFBA0547-ABDD-4210-A6F9-0AEE216D29E1}" srcOrd="7" destOrd="0" presId="urn:microsoft.com/office/officeart/2018/2/layout/IconCircleList"/>
    <dgm:cxn modelId="{28BCA2B5-4297-4911-957F-DC23461598EE}" type="presParOf" srcId="{7E0BCD5C-F67E-4D45-9D3F-98DF3558FF91}" destId="{419D3B63-F712-48D3-9720-0E7D3F94DB26}" srcOrd="8" destOrd="0" presId="urn:microsoft.com/office/officeart/2018/2/layout/IconCircleList"/>
    <dgm:cxn modelId="{C070C412-6A11-48C0-B22A-6A4B2330B4A5}" type="presParOf" srcId="{419D3B63-F712-48D3-9720-0E7D3F94DB26}" destId="{84D562C2-C9E4-41D9-947C-1CA2E4B27262}" srcOrd="0" destOrd="0" presId="urn:microsoft.com/office/officeart/2018/2/layout/IconCircleList"/>
    <dgm:cxn modelId="{D94341A6-B508-4E8E-90D6-80FBECB322A9}" type="presParOf" srcId="{419D3B63-F712-48D3-9720-0E7D3F94DB26}" destId="{01118BDC-503D-444D-BF9A-DC766229007D}" srcOrd="1" destOrd="0" presId="urn:microsoft.com/office/officeart/2018/2/layout/IconCircleList"/>
    <dgm:cxn modelId="{23A95CF6-D961-4DD0-967F-62724DFCA269}" type="presParOf" srcId="{419D3B63-F712-48D3-9720-0E7D3F94DB26}" destId="{CF01F4AB-0546-4129-A96C-713B4917878A}" srcOrd="2" destOrd="0" presId="urn:microsoft.com/office/officeart/2018/2/layout/IconCircleList"/>
    <dgm:cxn modelId="{42C6EB15-41E8-4703-B27E-9EAFCDF2B5C1}" type="presParOf" srcId="{419D3B63-F712-48D3-9720-0E7D3F94DB26}" destId="{943D41EF-558E-4303-A5E4-B9DECEC4815D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E59AB18-428D-A546-A279-E9449F00EBEC}">
      <dsp:nvSpPr>
        <dsp:cNvPr id="0" name=""/>
        <dsp:cNvSpPr/>
      </dsp:nvSpPr>
      <dsp:spPr>
        <a:xfrm>
          <a:off x="0" y="345203"/>
          <a:ext cx="5166898" cy="5292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C1F888F-B804-6D4B-BB1D-3E8078AD51D7}">
      <dsp:nvSpPr>
        <dsp:cNvPr id="0" name=""/>
        <dsp:cNvSpPr/>
      </dsp:nvSpPr>
      <dsp:spPr>
        <a:xfrm>
          <a:off x="258344" y="35243"/>
          <a:ext cx="3616828" cy="61992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6708" tIns="0" rIns="136708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/>
            <a:t>Introduction</a:t>
          </a:r>
          <a:endParaRPr lang="en-US" sz="2100" kern="1200"/>
        </a:p>
      </dsp:txBody>
      <dsp:txXfrm>
        <a:off x="288606" y="65505"/>
        <a:ext cx="3556304" cy="559396"/>
      </dsp:txXfrm>
    </dsp:sp>
    <dsp:sp modelId="{4AB03832-01E7-D145-829B-5DD9A25C21E1}">
      <dsp:nvSpPr>
        <dsp:cNvPr id="0" name=""/>
        <dsp:cNvSpPr/>
      </dsp:nvSpPr>
      <dsp:spPr>
        <a:xfrm>
          <a:off x="0" y="1297763"/>
          <a:ext cx="5166898" cy="5292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EEC8456-69A4-9346-9179-FA6BE5EDE196}">
      <dsp:nvSpPr>
        <dsp:cNvPr id="0" name=""/>
        <dsp:cNvSpPr/>
      </dsp:nvSpPr>
      <dsp:spPr>
        <a:xfrm>
          <a:off x="258344" y="987803"/>
          <a:ext cx="3616828" cy="61992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6708" tIns="0" rIns="136708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/>
            <a:t>Use Cases</a:t>
          </a:r>
          <a:endParaRPr lang="en-US" sz="2100" kern="1200"/>
        </a:p>
      </dsp:txBody>
      <dsp:txXfrm>
        <a:off x="288606" y="1018065"/>
        <a:ext cx="3556304" cy="559396"/>
      </dsp:txXfrm>
    </dsp:sp>
    <dsp:sp modelId="{8162CCA5-DB2A-354A-8655-FC0953CAAEE6}">
      <dsp:nvSpPr>
        <dsp:cNvPr id="0" name=""/>
        <dsp:cNvSpPr/>
      </dsp:nvSpPr>
      <dsp:spPr>
        <a:xfrm>
          <a:off x="0" y="2250324"/>
          <a:ext cx="5166898" cy="5292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0965BBE-0E21-DD4C-837A-F2B3A711E08B}">
      <dsp:nvSpPr>
        <dsp:cNvPr id="0" name=""/>
        <dsp:cNvSpPr/>
      </dsp:nvSpPr>
      <dsp:spPr>
        <a:xfrm>
          <a:off x="258344" y="1940363"/>
          <a:ext cx="3616828" cy="61992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6708" tIns="0" rIns="136708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/>
            <a:t>Planned </a:t>
          </a:r>
          <a:r>
            <a:rPr lang="en-US" sz="2100" b="1" kern="1200">
              <a:latin typeface="Bierstadt"/>
            </a:rPr>
            <a:t>Features</a:t>
          </a:r>
          <a:endParaRPr lang="en-US" sz="2100" kern="1200"/>
        </a:p>
      </dsp:txBody>
      <dsp:txXfrm>
        <a:off x="288606" y="1970625"/>
        <a:ext cx="3556304" cy="559396"/>
      </dsp:txXfrm>
    </dsp:sp>
    <dsp:sp modelId="{0F69464B-8448-CC49-8803-CD2D66C09A3D}">
      <dsp:nvSpPr>
        <dsp:cNvPr id="0" name=""/>
        <dsp:cNvSpPr/>
      </dsp:nvSpPr>
      <dsp:spPr>
        <a:xfrm>
          <a:off x="0" y="3202884"/>
          <a:ext cx="5166898" cy="5292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7EE78CE-0992-9344-A868-801C224ADB01}">
      <dsp:nvSpPr>
        <dsp:cNvPr id="0" name=""/>
        <dsp:cNvSpPr/>
      </dsp:nvSpPr>
      <dsp:spPr>
        <a:xfrm>
          <a:off x="258344" y="2892924"/>
          <a:ext cx="3616828" cy="61992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6708" tIns="0" rIns="136708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/>
            <a:t>Tech Stack</a:t>
          </a:r>
          <a:endParaRPr lang="en-US" sz="2100" kern="1200"/>
        </a:p>
      </dsp:txBody>
      <dsp:txXfrm>
        <a:off x="288606" y="2923186"/>
        <a:ext cx="3556304" cy="55939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070DF1B-A589-453D-B989-6ADC58CA6126}">
      <dsp:nvSpPr>
        <dsp:cNvPr id="0" name=""/>
        <dsp:cNvSpPr/>
      </dsp:nvSpPr>
      <dsp:spPr>
        <a:xfrm>
          <a:off x="674293" y="675483"/>
          <a:ext cx="1454685" cy="145468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z="-12700" extrusionH="1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7208075-09E6-4F69-8741-FF20B0BEED80}">
      <dsp:nvSpPr>
        <dsp:cNvPr id="0" name=""/>
        <dsp:cNvSpPr/>
      </dsp:nvSpPr>
      <dsp:spPr>
        <a:xfrm>
          <a:off x="997764" y="994685"/>
          <a:ext cx="834655" cy="83465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1440EC-412D-494F-98E8-65D6E76B02E7}">
      <dsp:nvSpPr>
        <dsp:cNvPr id="0" name=""/>
        <dsp:cNvSpPr/>
      </dsp:nvSpPr>
      <dsp:spPr>
        <a:xfrm>
          <a:off x="182388" y="2477556"/>
          <a:ext cx="238473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400" kern="1200"/>
            <a:t> Anytime access  to  your files via a simple ui</a:t>
          </a:r>
        </a:p>
      </dsp:txBody>
      <dsp:txXfrm>
        <a:off x="182388" y="2477556"/>
        <a:ext cx="2384730" cy="720000"/>
      </dsp:txXfrm>
    </dsp:sp>
    <dsp:sp modelId="{3B4F29E2-0E62-8747-ACA7-C7876B050045}">
      <dsp:nvSpPr>
        <dsp:cNvPr id="0" name=""/>
        <dsp:cNvSpPr/>
      </dsp:nvSpPr>
      <dsp:spPr>
        <a:xfrm>
          <a:off x="3363409" y="702890"/>
          <a:ext cx="1454685" cy="145468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z="-12700" extrusionH="1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5CCBEAC-74E6-A142-B6EC-1EB0AB7C399C}">
      <dsp:nvSpPr>
        <dsp:cNvPr id="0" name=""/>
        <dsp:cNvSpPr/>
      </dsp:nvSpPr>
      <dsp:spPr>
        <a:xfrm flipV="1">
          <a:off x="10673556" y="394818"/>
          <a:ext cx="172648" cy="45722"/>
        </a:xfrm>
        <a:prstGeom prst="mathMinus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FDD5AE-E4F5-0C4C-AB33-2E68314F5BC6}">
      <dsp:nvSpPr>
        <dsp:cNvPr id="0" name=""/>
        <dsp:cNvSpPr/>
      </dsp:nvSpPr>
      <dsp:spPr>
        <a:xfrm>
          <a:off x="2984446" y="2477556"/>
          <a:ext cx="238473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400" kern="1200"/>
            <a:t> Cloud based storage for all file types</a:t>
          </a:r>
        </a:p>
      </dsp:txBody>
      <dsp:txXfrm>
        <a:off x="2984446" y="2477556"/>
        <a:ext cx="2384730" cy="720000"/>
      </dsp:txXfrm>
    </dsp:sp>
    <dsp:sp modelId="{CDB87AC1-B1DE-4DD4-8567-8176D42576AA}">
      <dsp:nvSpPr>
        <dsp:cNvPr id="0" name=""/>
        <dsp:cNvSpPr/>
      </dsp:nvSpPr>
      <dsp:spPr>
        <a:xfrm>
          <a:off x="6251526" y="675483"/>
          <a:ext cx="1454685" cy="145468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z="-12700" extrusionH="1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34980CE-27CB-42F3-B3BE-555ECC87F1D3}">
      <dsp:nvSpPr>
        <dsp:cNvPr id="0" name=""/>
        <dsp:cNvSpPr/>
      </dsp:nvSpPr>
      <dsp:spPr>
        <a:xfrm>
          <a:off x="6548094" y="991505"/>
          <a:ext cx="834655" cy="83465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027A27-A2F5-4C7F-B1ED-467DFDAC9408}">
      <dsp:nvSpPr>
        <dsp:cNvPr id="0" name=""/>
        <dsp:cNvSpPr/>
      </dsp:nvSpPr>
      <dsp:spPr>
        <a:xfrm>
          <a:off x="5786503" y="2477556"/>
          <a:ext cx="238473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400" kern="1200"/>
            <a:t>Issue certificates and public host them with signatures</a:t>
          </a:r>
        </a:p>
      </dsp:txBody>
      <dsp:txXfrm>
        <a:off x="5786503" y="2477556"/>
        <a:ext cx="2384730" cy="720000"/>
      </dsp:txXfrm>
    </dsp:sp>
    <dsp:sp modelId="{A52F94A4-AD18-469A-9D70-9C8EF48D0DD5}">
      <dsp:nvSpPr>
        <dsp:cNvPr id="0" name=""/>
        <dsp:cNvSpPr/>
      </dsp:nvSpPr>
      <dsp:spPr>
        <a:xfrm>
          <a:off x="9067025" y="675483"/>
          <a:ext cx="1454685" cy="145468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z="-12700" extrusionH="1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90898FA-ECB0-4E47-ADF9-607473B524F5}">
      <dsp:nvSpPr>
        <dsp:cNvPr id="0" name=""/>
        <dsp:cNvSpPr/>
      </dsp:nvSpPr>
      <dsp:spPr>
        <a:xfrm>
          <a:off x="9363598" y="991505"/>
          <a:ext cx="834655" cy="83465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D6FFF0-9B98-4984-A486-248965C0BFA3}">
      <dsp:nvSpPr>
        <dsp:cNvPr id="0" name=""/>
        <dsp:cNvSpPr/>
      </dsp:nvSpPr>
      <dsp:spPr>
        <a:xfrm>
          <a:off x="8588561" y="2477556"/>
          <a:ext cx="238473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400" kern="1200"/>
            <a:t>Share any files with controlled access with emulators and players</a:t>
          </a:r>
        </a:p>
      </dsp:txBody>
      <dsp:txXfrm>
        <a:off x="8588561" y="2477556"/>
        <a:ext cx="2384730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3289A3-344C-416C-B54B-0130728269CD}">
      <dsp:nvSpPr>
        <dsp:cNvPr id="0" name=""/>
        <dsp:cNvSpPr/>
      </dsp:nvSpPr>
      <dsp:spPr>
        <a:xfrm>
          <a:off x="273815" y="643669"/>
          <a:ext cx="919693" cy="919693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807367E-C9AC-4582-9FC1-B5EBA86FF9E4}">
      <dsp:nvSpPr>
        <dsp:cNvPr id="0" name=""/>
        <dsp:cNvSpPr/>
      </dsp:nvSpPr>
      <dsp:spPr>
        <a:xfrm>
          <a:off x="466951" y="836804"/>
          <a:ext cx="533422" cy="53342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8D15CA-5D02-470A-899B-0F27A7BA7449}">
      <dsp:nvSpPr>
        <dsp:cNvPr id="0" name=""/>
        <dsp:cNvSpPr/>
      </dsp:nvSpPr>
      <dsp:spPr>
        <a:xfrm>
          <a:off x="1390586" y="643669"/>
          <a:ext cx="2167848" cy="9196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Frontend : HTML, CSS, React JS</a:t>
          </a:r>
        </a:p>
      </dsp:txBody>
      <dsp:txXfrm>
        <a:off x="1390586" y="643669"/>
        <a:ext cx="2167848" cy="919693"/>
      </dsp:txXfrm>
    </dsp:sp>
    <dsp:sp modelId="{5A97FF20-5C7B-4EFD-ADD7-3E1313F9A01C}">
      <dsp:nvSpPr>
        <dsp:cNvPr id="0" name=""/>
        <dsp:cNvSpPr/>
      </dsp:nvSpPr>
      <dsp:spPr>
        <a:xfrm>
          <a:off x="3936165" y="643669"/>
          <a:ext cx="919693" cy="919693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4B1B6D9-0D60-438A-AE78-1189F5A8FD47}">
      <dsp:nvSpPr>
        <dsp:cNvPr id="0" name=""/>
        <dsp:cNvSpPr/>
      </dsp:nvSpPr>
      <dsp:spPr>
        <a:xfrm>
          <a:off x="4129301" y="836804"/>
          <a:ext cx="533422" cy="53342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D279C8-0307-4379-BA50-8322989CDB3F}">
      <dsp:nvSpPr>
        <dsp:cNvPr id="0" name=""/>
        <dsp:cNvSpPr/>
      </dsp:nvSpPr>
      <dsp:spPr>
        <a:xfrm>
          <a:off x="5052936" y="643669"/>
          <a:ext cx="2167848" cy="9196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Backend : Node JS, S3 storage</a:t>
          </a:r>
        </a:p>
      </dsp:txBody>
      <dsp:txXfrm>
        <a:off x="5052936" y="643669"/>
        <a:ext cx="2167848" cy="919693"/>
      </dsp:txXfrm>
    </dsp:sp>
    <dsp:sp modelId="{658CA2CF-D499-4104-A2B7-242A5909F4F1}">
      <dsp:nvSpPr>
        <dsp:cNvPr id="0" name=""/>
        <dsp:cNvSpPr/>
      </dsp:nvSpPr>
      <dsp:spPr>
        <a:xfrm>
          <a:off x="7598515" y="643669"/>
          <a:ext cx="919693" cy="919693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B3A9D0F-EC58-4266-B613-6572FFCE1456}">
      <dsp:nvSpPr>
        <dsp:cNvPr id="0" name=""/>
        <dsp:cNvSpPr/>
      </dsp:nvSpPr>
      <dsp:spPr>
        <a:xfrm>
          <a:off x="7791651" y="836804"/>
          <a:ext cx="533422" cy="53342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C52B04-8931-4964-A95F-3FECFC0FE774}">
      <dsp:nvSpPr>
        <dsp:cNvPr id="0" name=""/>
        <dsp:cNvSpPr/>
      </dsp:nvSpPr>
      <dsp:spPr>
        <a:xfrm>
          <a:off x="8715285" y="643669"/>
          <a:ext cx="2167848" cy="9196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>
              <a:latin typeface="Bierstadt"/>
            </a:rPr>
            <a:t>Tools</a:t>
          </a:r>
          <a:r>
            <a:rPr lang="en-US" sz="1500" kern="1200"/>
            <a:t> : </a:t>
          </a:r>
          <a:r>
            <a:rPr lang="en-US" sz="1500" kern="1200">
              <a:latin typeface="Bierstadt"/>
            </a:rPr>
            <a:t>JWT</a:t>
          </a:r>
          <a:r>
            <a:rPr lang="en-US" sz="1500" kern="1200"/>
            <a:t> (</a:t>
          </a:r>
          <a:r>
            <a:rPr lang="en-US" sz="1500" b="1" kern="1200"/>
            <a:t>JSON Web Token) </a:t>
          </a:r>
          <a:r>
            <a:rPr lang="en-US" sz="1500" kern="1200"/>
            <a:t>for authentication and authorization</a:t>
          </a:r>
        </a:p>
      </dsp:txBody>
      <dsp:txXfrm>
        <a:off x="8715285" y="643669"/>
        <a:ext cx="2167848" cy="919693"/>
      </dsp:txXfrm>
    </dsp:sp>
    <dsp:sp modelId="{F73C8B9F-BCC9-4B52-972E-06FBB405A31F}">
      <dsp:nvSpPr>
        <dsp:cNvPr id="0" name=""/>
        <dsp:cNvSpPr/>
      </dsp:nvSpPr>
      <dsp:spPr>
        <a:xfrm>
          <a:off x="273815" y="2203775"/>
          <a:ext cx="919693" cy="919693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F0B4F37-2603-49D7-9801-8D539E998EF3}">
      <dsp:nvSpPr>
        <dsp:cNvPr id="0" name=""/>
        <dsp:cNvSpPr/>
      </dsp:nvSpPr>
      <dsp:spPr>
        <a:xfrm>
          <a:off x="466951" y="2396911"/>
          <a:ext cx="533422" cy="53342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3E57865-A6CB-4DE5-BB5F-7C4DE9A772B6}">
      <dsp:nvSpPr>
        <dsp:cNvPr id="0" name=""/>
        <dsp:cNvSpPr/>
      </dsp:nvSpPr>
      <dsp:spPr>
        <a:xfrm>
          <a:off x="1390586" y="2203775"/>
          <a:ext cx="2167848" cy="9196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>
              <a:latin typeface="Bierstadt"/>
            </a:rPr>
            <a:t>Database : Storing user interaction and logs</a:t>
          </a:r>
        </a:p>
      </dsp:txBody>
      <dsp:txXfrm>
        <a:off x="1390586" y="2203775"/>
        <a:ext cx="2167848" cy="919693"/>
      </dsp:txXfrm>
    </dsp:sp>
    <dsp:sp modelId="{84D562C2-C9E4-41D9-947C-1CA2E4B27262}">
      <dsp:nvSpPr>
        <dsp:cNvPr id="0" name=""/>
        <dsp:cNvSpPr/>
      </dsp:nvSpPr>
      <dsp:spPr>
        <a:xfrm>
          <a:off x="3936165" y="2203775"/>
          <a:ext cx="919693" cy="919693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1118BDC-503D-444D-BF9A-DC766229007D}">
      <dsp:nvSpPr>
        <dsp:cNvPr id="0" name=""/>
        <dsp:cNvSpPr/>
      </dsp:nvSpPr>
      <dsp:spPr>
        <a:xfrm>
          <a:off x="4129301" y="2396911"/>
          <a:ext cx="533422" cy="533422"/>
        </a:xfrm>
        <a:prstGeom prst="rect">
          <a:avLst/>
        </a:prstGeom>
        <a:solidFill>
          <a:schemeClr val="bg1">
            <a:hueOff val="0"/>
            <a:satOff val="0"/>
            <a:lumOff val="0"/>
            <a:alphaOff val="0"/>
          </a:schemeClr>
        </a:solid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3D41EF-558E-4303-A5E4-B9DECEC4815D}">
      <dsp:nvSpPr>
        <dsp:cNvPr id="0" name=""/>
        <dsp:cNvSpPr/>
      </dsp:nvSpPr>
      <dsp:spPr>
        <a:xfrm>
          <a:off x="5052936" y="2203775"/>
          <a:ext cx="2167848" cy="9196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>
              <a:latin typeface="Bierstadt"/>
            </a:rPr>
            <a:t>S3 file viewer for UI </a:t>
          </a:r>
        </a:p>
      </dsp:txBody>
      <dsp:txXfrm>
        <a:off x="5052936" y="2203775"/>
        <a:ext cx="2167848" cy="91969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EA67E988-5919-57BB-C7DE-D3EAD38A30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17870" y="6209925"/>
            <a:ext cx="11155680" cy="45719"/>
          </a:xfrm>
          <a:custGeom>
            <a:avLst/>
            <a:gdLst>
              <a:gd name="connsiteX0" fmla="*/ 0 w 8715708"/>
              <a:gd name="connsiteY0" fmla="*/ 0 h 45719"/>
              <a:gd name="connsiteX1" fmla="*/ 3694525 w 8715708"/>
              <a:gd name="connsiteY1" fmla="*/ 0 h 45719"/>
              <a:gd name="connsiteX2" fmla="*/ 5021183 w 8715708"/>
              <a:gd name="connsiteY2" fmla="*/ 0 h 45719"/>
              <a:gd name="connsiteX3" fmla="*/ 8715708 w 8715708"/>
              <a:gd name="connsiteY3" fmla="*/ 0 h 45719"/>
              <a:gd name="connsiteX4" fmla="*/ 8715708 w 8715708"/>
              <a:gd name="connsiteY4" fmla="*/ 45719 h 45719"/>
              <a:gd name="connsiteX5" fmla="*/ 5021183 w 8715708"/>
              <a:gd name="connsiteY5" fmla="*/ 45719 h 45719"/>
              <a:gd name="connsiteX6" fmla="*/ 3694525 w 8715708"/>
              <a:gd name="connsiteY6" fmla="*/ 45719 h 45719"/>
              <a:gd name="connsiteX7" fmla="*/ 0 w 8715708"/>
              <a:gd name="connsiteY7" fmla="*/ 45719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15708" h="45719">
                <a:moveTo>
                  <a:pt x="0" y="0"/>
                </a:moveTo>
                <a:lnTo>
                  <a:pt x="3694525" y="0"/>
                </a:lnTo>
                <a:lnTo>
                  <a:pt x="5021183" y="0"/>
                </a:lnTo>
                <a:lnTo>
                  <a:pt x="8715708" y="0"/>
                </a:lnTo>
                <a:lnTo>
                  <a:pt x="8715708" y="45719"/>
                </a:lnTo>
                <a:lnTo>
                  <a:pt x="5021183" y="45719"/>
                </a:lnTo>
                <a:lnTo>
                  <a:pt x="3694525" y="45719"/>
                </a:lnTo>
                <a:lnTo>
                  <a:pt x="0" y="4571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2327B2-BA4B-2C04-0751-5CB63D4AA4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208" y="978408"/>
            <a:ext cx="11155680" cy="3429000"/>
          </a:xfrm>
        </p:spPr>
        <p:txBody>
          <a:bodyPr anchor="t">
            <a:normAutofit/>
          </a:bodyPr>
          <a:lstStyle>
            <a:lvl1pPr algn="l">
              <a:defRPr sz="7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201176-DC7A-4C3D-3D8F-352526DA7B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1208" y="4480560"/>
            <a:ext cx="7104888" cy="1399032"/>
          </a:xfrm>
        </p:spPr>
        <p:txBody>
          <a:bodyPr anchor="b">
            <a:normAutofit/>
          </a:bodyPr>
          <a:lstStyle>
            <a:lvl1pPr marL="0" indent="0" algn="l">
              <a:buNone/>
              <a:defRPr sz="2200" i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7DC221-9A2E-7459-102F-C3CFB27CC3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020671-6F7D-3A03-EEC1-661A87F96F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453D3A-E0F9-8386-2A6C-96671FBB1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49231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36771-E72D-FAD8-771E-3E196DD2E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B5BB827-257D-60D9-792F-E695900429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E5D2E7-C856-F78A-E88C-375474982A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DAB289-9591-51C9-9E3C-B6F2ACC6A6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FE037C-790D-7442-8E43-D2740B395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4257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2635151-A38B-3766-6A32-FF1DF7687D9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659368" y="978408"/>
            <a:ext cx="2551176" cy="536752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D132D1-640C-FB9A-AD6F-D845738349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21208" y="978408"/>
            <a:ext cx="8010144" cy="536752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55F80A-4BA7-8ED8-9A62-B921942726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E38113-D55A-A1A0-D1FE-53C95860F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919DDB-F89D-4B2D-21A2-82AF1D1023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2572D8-D485-1DB1-34B1-C35C61C89940}"/>
              </a:ext>
            </a:extLst>
          </p:cNvPr>
          <p:cNvSpPr/>
          <p:nvPr/>
        </p:nvSpPr>
        <p:spPr>
          <a:xfrm rot="5400000">
            <a:off x="8936623" y="3585018"/>
            <a:ext cx="5325734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1413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26D03-149A-DAB3-4B2A-E9B74F2E2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C1E73D-41A7-9934-0990-9208B95232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BB2A3F-E719-673C-5D56-F663712D0E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AE594A-52F5-D85E-343C-ADFEE3C72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7D5C9C-B2E2-FC26-E459-9E880EF97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2244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9D51F-B2D5-2804-4F7C-C99850FBD0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5020056" cy="4288536"/>
          </a:xfrm>
        </p:spPr>
        <p:txBody>
          <a:bodyPr anchor="t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FE5516-03B6-C488-EB4A-68AE681EDF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1208" y="5266944"/>
            <a:ext cx="5020056" cy="1088136"/>
          </a:xfrm>
        </p:spPr>
        <p:txBody>
          <a:bodyPr anchor="b">
            <a:normAutofit/>
          </a:bodyPr>
          <a:lstStyle>
            <a:lvl1pPr marL="0" indent="0">
              <a:buNone/>
              <a:defRPr sz="2200" i="1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ECB4D7-49A7-D050-70B9-11A1E2D445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9A913F-AD00-C1EE-B01A-8590671C0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4FC386-B2AF-6FAD-D053-E22D48CD7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E1E1B67-3BFF-F04B-52F4-7E724FB3B24D}"/>
              </a:ext>
            </a:extLst>
          </p:cNvPr>
          <p:cNvSpPr/>
          <p:nvPr/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8406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E3B21-CF4D-1B01-0F4E-D32C1B218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B39FF2-6858-B514-B695-58442557D0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1208" y="2578608"/>
            <a:ext cx="5166360" cy="37673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A30130-974D-B91D-5B93-EC52AABDB5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19672" y="2578608"/>
            <a:ext cx="5166360" cy="37673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5BED99-6FD7-9C6B-1152-A6E42715B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253AAC-5967-2565-A715-82D3505ABF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B51313-69FB-E016-3CC1-62CA476ED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40906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3DF9D-B849-CE37-97E4-AD37F8806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11164824" cy="121615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D4C626-4008-960A-E601-6AA9F4BB8D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1208" y="2340864"/>
            <a:ext cx="5166360" cy="658368"/>
          </a:xfrm>
        </p:spPr>
        <p:txBody>
          <a:bodyPr anchor="b"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6E8D6C-AC07-ED6B-2EA8-9C40A5AEA7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21208" y="3035808"/>
            <a:ext cx="5166360" cy="33101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52617E-C6D9-246B-E7B7-8159DF17C0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19672" y="2340864"/>
            <a:ext cx="5166360" cy="658368"/>
          </a:xfrm>
        </p:spPr>
        <p:txBody>
          <a:bodyPr anchor="b"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BC2094-7EBC-02C5-5AB5-233E63080A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19672" y="3035808"/>
            <a:ext cx="5166360" cy="33101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3010BD2-59B4-FD2E-3C5E-C83AE60039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72B35C4-A654-7759-BDA0-94D9D1A21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55F4347-2EC0-CA6E-2637-8048456D7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2460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4716D-52F2-C7FB-83B1-2DA1AD375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6F4A371-AC27-6A28-32E6-74A28371BF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55941A-A24E-885D-E894-0326F4C400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D5E5B4-971F-FF6A-1B07-A5C853705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0595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9F431F-E6DC-4137-3092-A30A0A362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6AC814B-67B4-C70F-FA51-6205D5E2CB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EAA9C9-D895-DD20-1089-EA75EA428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9118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50562-884C-9053-70C1-3B72A0B4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5020056" cy="2459736"/>
          </a:xfrm>
        </p:spPr>
        <p:txBody>
          <a:bodyPr anchor="t">
            <a:no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18F509-68F0-39D5-1A8B-CE246715AE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9672" y="987424"/>
            <a:ext cx="5166360" cy="5358384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58E37C-27CE-3A84-FC74-BDCCD8A9A3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1208" y="3575304"/>
            <a:ext cx="5020056" cy="2770632"/>
          </a:xfrm>
        </p:spPr>
        <p:txBody>
          <a:bodyPr>
            <a:normAutofit/>
          </a:bodyPr>
          <a:lstStyle>
            <a:lvl1pPr marL="0" indent="0">
              <a:buNone/>
              <a:defRPr sz="220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A95F79-E23E-11D2-40BF-66ED340195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57F7FC-06F3-3D89-5D1A-4EC4B1D735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54ACD5-6E0B-5713-DC9A-41E9D62AB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6822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B2D45-7CDB-D38C-2AAE-273F79767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5020056" cy="2459736"/>
          </a:xfrm>
        </p:spPr>
        <p:txBody>
          <a:bodyPr anchor="t">
            <a:no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CBF0855-1744-56E4-B115-3A3C5EA783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519672" y="987424"/>
            <a:ext cx="5166360" cy="535838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5E8A1D-28AE-4A19-BD96-401D4822A5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1208" y="3575304"/>
            <a:ext cx="5020056" cy="2770632"/>
          </a:xfrm>
        </p:spPr>
        <p:txBody>
          <a:bodyPr>
            <a:normAutofit/>
          </a:bodyPr>
          <a:lstStyle>
            <a:lvl1pPr marL="0" indent="0">
              <a:buNone/>
              <a:defRPr sz="220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327DDB-CE95-4C89-DFC5-7DDBFC24E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22C835-F3B5-943C-FFC4-D5BA9666A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709891-6E3C-ADED-01DD-15FCED37A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0219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31A28D7-6581-4956-AAE3-9104804DF5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11155680" cy="14630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CFCCA4-57A4-08A1-FC45-D2BBA66FAB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1208" y="2578608"/>
            <a:ext cx="11155680" cy="37673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FAA0F4-2442-8D45-3C3D-1B8F55C868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21208" y="641908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E80C50CD-E178-4744-9B35-B2F624D6C5E9}" type="datetimeFigureOut">
              <a:rPr lang="en-US" smtClean="0"/>
              <a:pPr/>
              <a:t>4/15/2025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03785E-FB42-1D54-92AC-D0A61A8FAB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21208" y="10058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C9CF34-1274-DB45-4809-90E5D244A9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57432" y="6419088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148CC95F-0247-41B6-91CF-DC97C76A708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6786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3" r:id="rId1"/>
    <p:sldLayoutId id="2147483754" r:id="rId2"/>
    <p:sldLayoutId id="2147483755" r:id="rId3"/>
    <p:sldLayoutId id="2147483756" r:id="rId4"/>
    <p:sldLayoutId id="2147483757" r:id="rId5"/>
    <p:sldLayoutId id="2147483758" r:id="rId6"/>
    <p:sldLayoutId id="2147483759" r:id="rId7"/>
    <p:sldLayoutId id="2147483760" r:id="rId8"/>
    <p:sldLayoutId id="2147483761" r:id="rId9"/>
    <p:sldLayoutId id="2147483762" r:id="rId10"/>
    <p:sldLayoutId id="2147483763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2.jpe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diagramLayout" Target="../diagrams/layout2.xml"/><Relationship Id="rId7" Type="http://schemas.openxmlformats.org/officeDocument/2006/relationships/image" Target="../media/image11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diagramLayout" Target="../diagrams/layout3.xml"/><Relationship Id="rId7" Type="http://schemas.openxmlformats.org/officeDocument/2006/relationships/image" Target="../media/image24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69" name="Rectangle 68">
            <a:extLst>
              <a:ext uri="{FF2B5EF4-FFF2-40B4-BE49-F238E27FC236}">
                <a16:creationId xmlns:a16="http://schemas.microsoft.com/office/drawing/2014/main" id="{9EE42DCE-4A4F-44C4-84E5-261B3BEEF1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C62297-2BB1-6773-A882-2A16D844BF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208" y="978408"/>
            <a:ext cx="6281928" cy="146304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Cloud-9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887F59F2-5FBC-40CD-AD35-376AECE49E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6281928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461AF20-1DFB-DBDB-5CBC-6973B240D3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1208" y="2578608"/>
            <a:ext cx="6281928" cy="3767328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b="1" i="0" dirty="0"/>
              <a:t>Cloud Computing</a:t>
            </a:r>
          </a:p>
          <a:p>
            <a:pPr marL="114300"/>
            <a:r>
              <a:rPr lang="en-US" dirty="0"/>
              <a:t>- Banerjee, Soumyadip</a:t>
            </a:r>
          </a:p>
          <a:p>
            <a:pPr marL="114300"/>
            <a:r>
              <a:rPr lang="en-US" dirty="0"/>
              <a:t>- Sah, Ajay </a:t>
            </a:r>
          </a:p>
          <a:p>
            <a:pPr marL="342900" indent="-228600">
              <a:buFont typeface="Arial" panose="020B0604020202020204" pitchFamily="34" charset="0"/>
              <a:buChar char="•"/>
            </a:pPr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DC3AE3-CFAA-1480-F8CC-3117F26934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0612" y="4870050"/>
            <a:ext cx="4356461" cy="1600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70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4C0330F-1D4F-4552-B799-615DD237B6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ED3137-AC29-7C44-F599-33A969D61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4754880" cy="1463040"/>
          </a:xfrm>
        </p:spPr>
        <p:txBody>
          <a:bodyPr>
            <a:normAutofit/>
          </a:bodyPr>
          <a:lstStyle/>
          <a:p>
            <a:r>
              <a:rPr lang="en-US"/>
              <a:t>Agenda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2BE0106-0C20-465B-A1BE-0BAC2737B1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1" y="508090"/>
            <a:ext cx="4672966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graphicFrame>
        <p:nvGraphicFramePr>
          <p:cNvPr id="14" name="Content Placeholder 2">
            <a:extLst>
              <a:ext uri="{FF2B5EF4-FFF2-40B4-BE49-F238E27FC236}">
                <a16:creationId xmlns:a16="http://schemas.microsoft.com/office/drawing/2014/main" id="{E8B19407-E33C-40D9-2CD5-8ADB9293FE4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43304510"/>
              </p:ext>
            </p:extLst>
          </p:nvPr>
        </p:nvGraphicFramePr>
        <p:xfrm>
          <a:off x="521208" y="2578608"/>
          <a:ext cx="5166898" cy="37673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 descr="Cloud network graphic">
            <a:extLst>
              <a:ext uri="{FF2B5EF4-FFF2-40B4-BE49-F238E27FC236}">
                <a16:creationId xmlns:a16="http://schemas.microsoft.com/office/drawing/2014/main" id="{AE69CA9C-8412-239A-2E43-C802A6575E66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22122" r="22949" b="1"/>
          <a:stretch/>
        </p:blipFill>
        <p:spPr>
          <a:xfrm>
            <a:off x="5958018" y="508090"/>
            <a:ext cx="5709726" cy="5846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6612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34C0330F-1D4F-4552-B799-615DD237B6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E4D03D-FBE9-EC2B-2229-0DED392A12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6300216" cy="1463040"/>
          </a:xfrm>
        </p:spPr>
        <p:txBody>
          <a:bodyPr>
            <a:normAutofit/>
          </a:bodyPr>
          <a:lstStyle/>
          <a:p>
            <a:r>
              <a:rPr lang="en-US" b="1"/>
              <a:t>Introduction</a:t>
            </a:r>
            <a:br>
              <a:rPr lang="en-US" b="1"/>
            </a:br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2BE0106-0C20-465B-A1BE-0BAC2737B1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6281928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C6EC5A-B369-A1C1-0C77-A693A3221D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208" y="2578608"/>
            <a:ext cx="6300216" cy="37673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/>
              <a:t>A cloud-based storage, where users can share store and access their file (Any file type with emulators). They can also share those files with other users or non-users via signed link or QR codes and publicly host certificates (PDFs) with digital signatures</a:t>
            </a:r>
          </a:p>
          <a:p>
            <a:endParaRPr lang="en-US"/>
          </a:p>
        </p:txBody>
      </p:sp>
      <p:pic>
        <p:nvPicPr>
          <p:cNvPr id="6" name="Picture 5" descr="A close-up of a document&#10;&#10;AI-generated content may be incorrect.">
            <a:extLst>
              <a:ext uri="{FF2B5EF4-FFF2-40B4-BE49-F238E27FC236}">
                <a16:creationId xmlns:a16="http://schemas.microsoft.com/office/drawing/2014/main" id="{829565E0-13EF-095E-896D-8F0BA9DB16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0048" y="639782"/>
            <a:ext cx="4567986" cy="267948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9C483D7-950D-8CCE-E7F1-EB98617AF0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0047" y="3757658"/>
            <a:ext cx="4567986" cy="257913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9502672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52B2E3-0C86-A8C8-687A-D681A6131E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Use Cases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639498E-77F0-9F4E-F796-EFBA4843038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67704218"/>
              </p:ext>
            </p:extLst>
          </p:nvPr>
        </p:nvGraphicFramePr>
        <p:xfrm>
          <a:off x="422430" y="2437497"/>
          <a:ext cx="11155680" cy="37673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36" name="Graphic 135" descr="Cloud with solid fill">
            <a:extLst>
              <a:ext uri="{FF2B5EF4-FFF2-40B4-BE49-F238E27FC236}">
                <a16:creationId xmlns:a16="http://schemas.microsoft.com/office/drawing/2014/main" id="{DAA86461-48C5-C95B-641F-A314383FF58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966882" y="3213846"/>
            <a:ext cx="1129553" cy="1300037"/>
          </a:xfrm>
          <a:prstGeom prst="rect">
            <a:avLst/>
          </a:prstGeom>
          <a:ln>
            <a:noFill/>
          </a:ln>
          <a:effectLst>
            <a:outerShdw blurRad="149987" dist="250190" dir="8460000" sx="54431" sy="54431" algn="ctr">
              <a:srgbClr val="000000">
                <a:alpha val="28000"/>
              </a:srgbClr>
            </a:outerShdw>
            <a:softEdge rad="1146831"/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 prst="softRound"/>
          </a:sp3d>
        </p:spPr>
      </p:pic>
    </p:spTree>
    <p:extLst>
      <p:ext uri="{BB962C8B-B14F-4D97-AF65-F5344CB8AC3E}">
        <p14:creationId xmlns:p14="http://schemas.microsoft.com/office/powerpoint/2010/main" val="41838706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34C0330F-1D4F-4552-B799-615DD237B6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34" name="Title 1">
            <a:extLst>
              <a:ext uri="{FF2B5EF4-FFF2-40B4-BE49-F238E27FC236}">
                <a16:creationId xmlns:a16="http://schemas.microsoft.com/office/drawing/2014/main" id="{DA70F76A-29E2-8995-01D6-14F6E20E86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4754880" cy="1463040"/>
          </a:xfrm>
        </p:spPr>
        <p:txBody>
          <a:bodyPr>
            <a:normAutofit/>
          </a:bodyPr>
          <a:lstStyle/>
          <a:p>
            <a:r>
              <a:rPr lang="en-US"/>
              <a:t>Planned Features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92BE0106-0C20-465B-A1BE-0BAC2737B1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1" y="508090"/>
            <a:ext cx="4672966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36" name="Content Placeholder 8">
            <a:extLst>
              <a:ext uri="{FF2B5EF4-FFF2-40B4-BE49-F238E27FC236}">
                <a16:creationId xmlns:a16="http://schemas.microsoft.com/office/drawing/2014/main" id="{702C263C-D308-A718-6764-BA16A0B0C1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207" y="2578608"/>
            <a:ext cx="5287921" cy="376732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Login Interface for authentication</a:t>
            </a:r>
          </a:p>
          <a:p>
            <a:r>
              <a:rPr lang="en-US"/>
              <a:t>Traditional Folder UI for accessing and uploading files</a:t>
            </a:r>
          </a:p>
          <a:p>
            <a:r>
              <a:rPr lang="en-US"/>
              <a:t>Players and emulator for different file types(Ex. Pdf viewer, image viewer, video players etc.)</a:t>
            </a:r>
          </a:p>
          <a:p>
            <a:r>
              <a:rPr lang="en-US"/>
              <a:t>Sharing files with generated links</a:t>
            </a:r>
          </a:p>
          <a:p>
            <a:r>
              <a:rPr lang="en-US"/>
              <a:t>Sign pdfs with digital signature and public hosting for verification and e-mail-based delivery of documents </a:t>
            </a:r>
          </a:p>
          <a:p>
            <a:pPr marL="0" indent="0">
              <a:buNone/>
            </a:pPr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pic>
        <p:nvPicPr>
          <p:cNvPr id="5" name="Content Placeholder 4" descr="Cloud shaped hard drive with cables">
            <a:extLst>
              <a:ext uri="{FF2B5EF4-FFF2-40B4-BE49-F238E27FC236}">
                <a16:creationId xmlns:a16="http://schemas.microsoft.com/office/drawing/2014/main" id="{5BE0A49D-49AC-AB29-26C5-71A5A52FB97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579" r="30515" b="1"/>
          <a:stretch/>
        </p:blipFill>
        <p:spPr>
          <a:xfrm>
            <a:off x="6213168" y="477969"/>
            <a:ext cx="5571744" cy="5846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0627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EA67E988-5919-57BB-C7DE-D3EAD38A30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6209925"/>
            <a:ext cx="11155680" cy="45719"/>
          </a:xfrm>
          <a:custGeom>
            <a:avLst/>
            <a:gdLst/>
            <a:ahLst/>
            <a:cxnLst/>
            <a:rect l="l" t="t" r="r" b="b"/>
            <a:pathLst>
              <a:path w="8715708" h="45719">
                <a:moveTo>
                  <a:pt x="0" y="0"/>
                </a:moveTo>
                <a:lnTo>
                  <a:pt x="3694525" y="0"/>
                </a:lnTo>
                <a:lnTo>
                  <a:pt x="5021183" y="0"/>
                </a:lnTo>
                <a:lnTo>
                  <a:pt x="8715708" y="0"/>
                </a:lnTo>
                <a:lnTo>
                  <a:pt x="8715708" y="45719"/>
                </a:lnTo>
                <a:lnTo>
                  <a:pt x="5021183" y="45719"/>
                </a:lnTo>
                <a:lnTo>
                  <a:pt x="3694525" y="45719"/>
                </a:lnTo>
                <a:lnTo>
                  <a:pt x="0" y="4571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CD7F9EC8-0E2C-4023-9DD1-73BEF6B80D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D476C4-F8D3-39EC-8CA4-470A403963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7565779" cy="138699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/>
              <a:t>Example UI</a:t>
            </a: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DD646702-1788-B97D-918B-46834CD1E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4" name="Picture 13" descr="Source:https://dribbble.com/shots/25528880-CustomerGo-UI-Kit-CRM-Dashboard-Files-List-View&#10;">
            <a:extLst>
              <a:ext uri="{FF2B5EF4-FFF2-40B4-BE49-F238E27FC236}">
                <a16:creationId xmlns:a16="http://schemas.microsoft.com/office/drawing/2014/main" id="{1E47ABAE-B475-E62A-D776-D3B34C9DD67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767" t="7367" r="3903" b="6981"/>
          <a:stretch/>
        </p:blipFill>
        <p:spPr>
          <a:xfrm>
            <a:off x="403413" y="2600660"/>
            <a:ext cx="5773418" cy="34101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Content Placeholder 8" descr="Source: Electron S3 Viewer">
            <a:extLst>
              <a:ext uri="{FF2B5EF4-FFF2-40B4-BE49-F238E27FC236}">
                <a16:creationId xmlns:a16="http://schemas.microsoft.com/office/drawing/2014/main" id="{DBD9D11B-F4C9-052F-C635-C6E4106E71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 t="4629"/>
          <a:stretch/>
        </p:blipFill>
        <p:spPr>
          <a:xfrm>
            <a:off x="6360459" y="2785818"/>
            <a:ext cx="5331768" cy="307715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F6B4FCA5-23FA-C759-8E23-68410B3505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8" y="6300216"/>
            <a:ext cx="11165482" cy="45719"/>
          </a:xfrm>
          <a:custGeom>
            <a:avLst/>
            <a:gdLst>
              <a:gd name="connsiteX0" fmla="*/ 0 w 11165482"/>
              <a:gd name="connsiteY0" fmla="*/ 0 h 45719"/>
              <a:gd name="connsiteX1" fmla="*/ 3694525 w 11165482"/>
              <a:gd name="connsiteY1" fmla="*/ 0 h 45719"/>
              <a:gd name="connsiteX2" fmla="*/ 5021183 w 11165482"/>
              <a:gd name="connsiteY2" fmla="*/ 0 h 45719"/>
              <a:gd name="connsiteX3" fmla="*/ 6144299 w 11165482"/>
              <a:gd name="connsiteY3" fmla="*/ 0 h 45719"/>
              <a:gd name="connsiteX4" fmla="*/ 8715708 w 11165482"/>
              <a:gd name="connsiteY4" fmla="*/ 0 h 45719"/>
              <a:gd name="connsiteX5" fmla="*/ 11165482 w 11165482"/>
              <a:gd name="connsiteY5" fmla="*/ 0 h 45719"/>
              <a:gd name="connsiteX6" fmla="*/ 11165482 w 11165482"/>
              <a:gd name="connsiteY6" fmla="*/ 45719 h 45719"/>
              <a:gd name="connsiteX7" fmla="*/ 8715708 w 11165482"/>
              <a:gd name="connsiteY7" fmla="*/ 45719 h 45719"/>
              <a:gd name="connsiteX8" fmla="*/ 6144299 w 11165482"/>
              <a:gd name="connsiteY8" fmla="*/ 45719 h 45719"/>
              <a:gd name="connsiteX9" fmla="*/ 5021183 w 11165482"/>
              <a:gd name="connsiteY9" fmla="*/ 45719 h 45719"/>
              <a:gd name="connsiteX10" fmla="*/ 3694525 w 11165482"/>
              <a:gd name="connsiteY10" fmla="*/ 45719 h 45719"/>
              <a:gd name="connsiteX11" fmla="*/ 0 w 11165482"/>
              <a:gd name="connsiteY11" fmla="*/ 45719 h 45719"/>
              <a:gd name="connsiteX0" fmla="*/ 0 w 11165482"/>
              <a:gd name="connsiteY0" fmla="*/ 0 h 45719"/>
              <a:gd name="connsiteX1" fmla="*/ 3694525 w 11165482"/>
              <a:gd name="connsiteY1" fmla="*/ 0 h 45719"/>
              <a:gd name="connsiteX2" fmla="*/ 6144299 w 11165482"/>
              <a:gd name="connsiteY2" fmla="*/ 0 h 45719"/>
              <a:gd name="connsiteX3" fmla="*/ 8715708 w 11165482"/>
              <a:gd name="connsiteY3" fmla="*/ 0 h 45719"/>
              <a:gd name="connsiteX4" fmla="*/ 11165482 w 11165482"/>
              <a:gd name="connsiteY4" fmla="*/ 0 h 45719"/>
              <a:gd name="connsiteX5" fmla="*/ 11165482 w 11165482"/>
              <a:gd name="connsiteY5" fmla="*/ 45719 h 45719"/>
              <a:gd name="connsiteX6" fmla="*/ 8715708 w 11165482"/>
              <a:gd name="connsiteY6" fmla="*/ 45719 h 45719"/>
              <a:gd name="connsiteX7" fmla="*/ 6144299 w 11165482"/>
              <a:gd name="connsiteY7" fmla="*/ 45719 h 45719"/>
              <a:gd name="connsiteX8" fmla="*/ 5021183 w 11165482"/>
              <a:gd name="connsiteY8" fmla="*/ 45719 h 45719"/>
              <a:gd name="connsiteX9" fmla="*/ 3694525 w 11165482"/>
              <a:gd name="connsiteY9" fmla="*/ 45719 h 45719"/>
              <a:gd name="connsiteX10" fmla="*/ 0 w 11165482"/>
              <a:gd name="connsiteY10" fmla="*/ 45719 h 45719"/>
              <a:gd name="connsiteX11" fmla="*/ 0 w 11165482"/>
              <a:gd name="connsiteY11" fmla="*/ 0 h 45719"/>
              <a:gd name="connsiteX0" fmla="*/ 0 w 11165482"/>
              <a:gd name="connsiteY0" fmla="*/ 0 h 45719"/>
              <a:gd name="connsiteX1" fmla="*/ 3694525 w 11165482"/>
              <a:gd name="connsiteY1" fmla="*/ 0 h 45719"/>
              <a:gd name="connsiteX2" fmla="*/ 6144299 w 11165482"/>
              <a:gd name="connsiteY2" fmla="*/ 0 h 45719"/>
              <a:gd name="connsiteX3" fmla="*/ 8715708 w 11165482"/>
              <a:gd name="connsiteY3" fmla="*/ 0 h 45719"/>
              <a:gd name="connsiteX4" fmla="*/ 11165482 w 11165482"/>
              <a:gd name="connsiteY4" fmla="*/ 0 h 45719"/>
              <a:gd name="connsiteX5" fmla="*/ 11165482 w 11165482"/>
              <a:gd name="connsiteY5" fmla="*/ 45719 h 45719"/>
              <a:gd name="connsiteX6" fmla="*/ 8715708 w 11165482"/>
              <a:gd name="connsiteY6" fmla="*/ 45719 h 45719"/>
              <a:gd name="connsiteX7" fmla="*/ 6144299 w 11165482"/>
              <a:gd name="connsiteY7" fmla="*/ 45719 h 45719"/>
              <a:gd name="connsiteX8" fmla="*/ 5021183 w 11165482"/>
              <a:gd name="connsiteY8" fmla="*/ 45719 h 45719"/>
              <a:gd name="connsiteX9" fmla="*/ 0 w 11165482"/>
              <a:gd name="connsiteY9" fmla="*/ 45719 h 45719"/>
              <a:gd name="connsiteX10" fmla="*/ 0 w 11165482"/>
              <a:gd name="connsiteY10" fmla="*/ 0 h 45719"/>
              <a:gd name="connsiteX0" fmla="*/ 0 w 11165482"/>
              <a:gd name="connsiteY0" fmla="*/ 0 h 45719"/>
              <a:gd name="connsiteX1" fmla="*/ 6144299 w 11165482"/>
              <a:gd name="connsiteY1" fmla="*/ 0 h 45719"/>
              <a:gd name="connsiteX2" fmla="*/ 8715708 w 11165482"/>
              <a:gd name="connsiteY2" fmla="*/ 0 h 45719"/>
              <a:gd name="connsiteX3" fmla="*/ 11165482 w 11165482"/>
              <a:gd name="connsiteY3" fmla="*/ 0 h 45719"/>
              <a:gd name="connsiteX4" fmla="*/ 11165482 w 11165482"/>
              <a:gd name="connsiteY4" fmla="*/ 45719 h 45719"/>
              <a:gd name="connsiteX5" fmla="*/ 8715708 w 11165482"/>
              <a:gd name="connsiteY5" fmla="*/ 45719 h 45719"/>
              <a:gd name="connsiteX6" fmla="*/ 6144299 w 11165482"/>
              <a:gd name="connsiteY6" fmla="*/ 45719 h 45719"/>
              <a:gd name="connsiteX7" fmla="*/ 5021183 w 11165482"/>
              <a:gd name="connsiteY7" fmla="*/ 45719 h 45719"/>
              <a:gd name="connsiteX8" fmla="*/ 0 w 11165482"/>
              <a:gd name="connsiteY8" fmla="*/ 45719 h 45719"/>
              <a:gd name="connsiteX9" fmla="*/ 0 w 11165482"/>
              <a:gd name="connsiteY9" fmla="*/ 0 h 45719"/>
              <a:gd name="connsiteX0" fmla="*/ 0 w 11165482"/>
              <a:gd name="connsiteY0" fmla="*/ 0 h 45719"/>
              <a:gd name="connsiteX1" fmla="*/ 6144299 w 11165482"/>
              <a:gd name="connsiteY1" fmla="*/ 0 h 45719"/>
              <a:gd name="connsiteX2" fmla="*/ 8715708 w 11165482"/>
              <a:gd name="connsiteY2" fmla="*/ 0 h 45719"/>
              <a:gd name="connsiteX3" fmla="*/ 11165482 w 11165482"/>
              <a:gd name="connsiteY3" fmla="*/ 0 h 45719"/>
              <a:gd name="connsiteX4" fmla="*/ 11165482 w 11165482"/>
              <a:gd name="connsiteY4" fmla="*/ 45719 h 45719"/>
              <a:gd name="connsiteX5" fmla="*/ 8715708 w 11165482"/>
              <a:gd name="connsiteY5" fmla="*/ 45719 h 45719"/>
              <a:gd name="connsiteX6" fmla="*/ 5021183 w 11165482"/>
              <a:gd name="connsiteY6" fmla="*/ 45719 h 45719"/>
              <a:gd name="connsiteX7" fmla="*/ 0 w 11165482"/>
              <a:gd name="connsiteY7" fmla="*/ 45719 h 45719"/>
              <a:gd name="connsiteX8" fmla="*/ 0 w 11165482"/>
              <a:gd name="connsiteY8" fmla="*/ 0 h 45719"/>
              <a:gd name="connsiteX0" fmla="*/ 0 w 11165482"/>
              <a:gd name="connsiteY0" fmla="*/ 0 h 45719"/>
              <a:gd name="connsiteX1" fmla="*/ 8715708 w 11165482"/>
              <a:gd name="connsiteY1" fmla="*/ 0 h 45719"/>
              <a:gd name="connsiteX2" fmla="*/ 11165482 w 11165482"/>
              <a:gd name="connsiteY2" fmla="*/ 0 h 45719"/>
              <a:gd name="connsiteX3" fmla="*/ 11165482 w 11165482"/>
              <a:gd name="connsiteY3" fmla="*/ 45719 h 45719"/>
              <a:gd name="connsiteX4" fmla="*/ 8715708 w 11165482"/>
              <a:gd name="connsiteY4" fmla="*/ 45719 h 45719"/>
              <a:gd name="connsiteX5" fmla="*/ 5021183 w 11165482"/>
              <a:gd name="connsiteY5" fmla="*/ 45719 h 45719"/>
              <a:gd name="connsiteX6" fmla="*/ 0 w 11165482"/>
              <a:gd name="connsiteY6" fmla="*/ 45719 h 45719"/>
              <a:gd name="connsiteX7" fmla="*/ 0 w 11165482"/>
              <a:gd name="connsiteY7" fmla="*/ 0 h 45719"/>
              <a:gd name="connsiteX0" fmla="*/ 0 w 11165482"/>
              <a:gd name="connsiteY0" fmla="*/ 0 h 45719"/>
              <a:gd name="connsiteX1" fmla="*/ 8715708 w 11165482"/>
              <a:gd name="connsiteY1" fmla="*/ 0 h 45719"/>
              <a:gd name="connsiteX2" fmla="*/ 11165482 w 11165482"/>
              <a:gd name="connsiteY2" fmla="*/ 0 h 45719"/>
              <a:gd name="connsiteX3" fmla="*/ 11165482 w 11165482"/>
              <a:gd name="connsiteY3" fmla="*/ 45719 h 45719"/>
              <a:gd name="connsiteX4" fmla="*/ 8715708 w 11165482"/>
              <a:gd name="connsiteY4" fmla="*/ 45719 h 45719"/>
              <a:gd name="connsiteX5" fmla="*/ 0 w 11165482"/>
              <a:gd name="connsiteY5" fmla="*/ 45719 h 45719"/>
              <a:gd name="connsiteX6" fmla="*/ 0 w 11165482"/>
              <a:gd name="connsiteY6" fmla="*/ 0 h 45719"/>
              <a:gd name="connsiteX0" fmla="*/ 0 w 11165482"/>
              <a:gd name="connsiteY0" fmla="*/ 0 h 45719"/>
              <a:gd name="connsiteX1" fmla="*/ 8715708 w 11165482"/>
              <a:gd name="connsiteY1" fmla="*/ 0 h 45719"/>
              <a:gd name="connsiteX2" fmla="*/ 11165482 w 11165482"/>
              <a:gd name="connsiteY2" fmla="*/ 0 h 45719"/>
              <a:gd name="connsiteX3" fmla="*/ 11165482 w 11165482"/>
              <a:gd name="connsiteY3" fmla="*/ 45719 h 45719"/>
              <a:gd name="connsiteX4" fmla="*/ 0 w 11165482"/>
              <a:gd name="connsiteY4" fmla="*/ 45719 h 45719"/>
              <a:gd name="connsiteX5" fmla="*/ 0 w 11165482"/>
              <a:gd name="connsiteY5" fmla="*/ 0 h 45719"/>
              <a:gd name="connsiteX0" fmla="*/ 0 w 11165482"/>
              <a:gd name="connsiteY0" fmla="*/ 0 h 45719"/>
              <a:gd name="connsiteX1" fmla="*/ 11165482 w 11165482"/>
              <a:gd name="connsiteY1" fmla="*/ 0 h 45719"/>
              <a:gd name="connsiteX2" fmla="*/ 11165482 w 11165482"/>
              <a:gd name="connsiteY2" fmla="*/ 45719 h 45719"/>
              <a:gd name="connsiteX3" fmla="*/ 0 w 11165482"/>
              <a:gd name="connsiteY3" fmla="*/ 45719 h 45719"/>
              <a:gd name="connsiteX4" fmla="*/ 0 w 11165482"/>
              <a:gd name="connsiteY4" fmla="*/ 0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65482" h="45719">
                <a:moveTo>
                  <a:pt x="0" y="0"/>
                </a:moveTo>
                <a:lnTo>
                  <a:pt x="11165482" y="0"/>
                </a:lnTo>
                <a:lnTo>
                  <a:pt x="11165482" y="45719"/>
                </a:lnTo>
                <a:lnTo>
                  <a:pt x="0" y="45719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1542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04213918-F1EB-4BCE-BE23-F5E9851EE0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8CA414-FE1F-60F2-32E9-85DBA656B6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11155680" cy="1463040"/>
          </a:xfrm>
        </p:spPr>
        <p:txBody>
          <a:bodyPr>
            <a:normAutofit/>
          </a:bodyPr>
          <a:lstStyle/>
          <a:p>
            <a:r>
              <a:rPr lang="en-US"/>
              <a:t>Tech Stack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062E862-C7F7-4CA1-B929-D0B75F5E9F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5680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9" name="Content Placeholder 2">
            <a:extLst>
              <a:ext uri="{FF2B5EF4-FFF2-40B4-BE49-F238E27FC236}">
                <a16:creationId xmlns:a16="http://schemas.microsoft.com/office/drawing/2014/main" id="{B59152E9-8146-D9C4-1168-E8B69DF5EDC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94354310"/>
              </p:ext>
            </p:extLst>
          </p:nvPr>
        </p:nvGraphicFramePr>
        <p:xfrm>
          <a:off x="520700" y="2578100"/>
          <a:ext cx="11156950" cy="37671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03" name="Graphic 202">
            <a:extLst>
              <a:ext uri="{FF2B5EF4-FFF2-40B4-BE49-F238E27FC236}">
                <a16:creationId xmlns:a16="http://schemas.microsoft.com/office/drawing/2014/main" id="{560F787F-72FD-57ED-448B-C11F33DD692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399548" y="4680283"/>
            <a:ext cx="1006643" cy="1006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966315"/>
      </p:ext>
    </p:extLst>
  </p:cSld>
  <p:clrMapOvr>
    <a:masterClrMapping/>
  </p:clrMapOvr>
</p:sld>
</file>

<file path=ppt/theme/theme1.xml><?xml version="1.0" encoding="utf-8"?>
<a:theme xmlns:a="http://schemas.openxmlformats.org/drawingml/2006/main" name="GestaltVTI">
  <a:themeElements>
    <a:clrScheme name="Gestalt">
      <a:dk1>
        <a:srgbClr val="000000"/>
      </a:dk1>
      <a:lt1>
        <a:sysClr val="window" lastClr="FFFFFF"/>
      </a:lt1>
      <a:dk2>
        <a:srgbClr val="262626"/>
      </a:dk2>
      <a:lt2>
        <a:srgbClr val="F7F7F7"/>
      </a:lt2>
      <a:accent1>
        <a:srgbClr val="EBA000"/>
      </a:accent1>
      <a:accent2>
        <a:srgbClr val="00BAC8"/>
      </a:accent2>
      <a:accent3>
        <a:srgbClr val="E64823"/>
      </a:accent3>
      <a:accent4>
        <a:srgbClr val="4D5AFF"/>
      </a:accent4>
      <a:accent5>
        <a:srgbClr val="FE5D21"/>
      </a:accent5>
      <a:accent6>
        <a:srgbClr val="00C777"/>
      </a:accent6>
      <a:hlink>
        <a:srgbClr val="2998E3"/>
      </a:hlink>
      <a:folHlink>
        <a:srgbClr val="939393"/>
      </a:folHlink>
    </a:clrScheme>
    <a:fontScheme name="Gestalt">
      <a:majorFont>
        <a:latin typeface="Bierstadt"/>
        <a:ea typeface=""/>
        <a:cs typeface=""/>
      </a:majorFont>
      <a:minorFont>
        <a:latin typeface="Bierstad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GestaltVTI" id="{4F87C71D-53D1-4B71-BF97-FD0EA4B25665}" vid="{A110AFC4-8D8A-4C02-8885-7BA370B379B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7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8" baseType="lpstr">
      <vt:lpstr>GestaltVTI</vt:lpstr>
      <vt:lpstr>Cloud-9</vt:lpstr>
      <vt:lpstr>Agenda</vt:lpstr>
      <vt:lpstr>Introduction </vt:lpstr>
      <vt:lpstr>Use Cases</vt:lpstr>
      <vt:lpstr>Planned Features</vt:lpstr>
      <vt:lpstr>Example UI</vt:lpstr>
      <vt:lpstr>Tech Stack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Banerjee, Soumyadip</dc:creator>
  <cp:revision>10</cp:revision>
  <dcterms:created xsi:type="dcterms:W3CDTF">2025-04-15T12:40:08Z</dcterms:created>
  <dcterms:modified xsi:type="dcterms:W3CDTF">2025-04-15T15:05:16Z</dcterms:modified>
</cp:coreProperties>
</file>